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6" r:id="rId4"/>
    <p:sldMasterId id="2147483678" r:id="rId5"/>
    <p:sldMasterId id="2147483690" r:id="rId6"/>
    <p:sldMasterId id="2147483702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</p:sldIdLst>
  <p:sldSz cy="6858000" cx="12192000"/>
  <p:notesSz cx="6858000" cy="9144000"/>
  <p:embeddedFontLst>
    <p:embeddedFont>
      <p:font typeface="Tahoma"/>
      <p:regular r:id="rId27"/>
      <p:bold r:id="rId28"/>
    </p:embeddedFont>
    <p:embeddedFont>
      <p:font typeface="Helvetica Neue"/>
      <p:regular r:id="rId29"/>
      <p:bold r:id="rId30"/>
      <p:italic r:id="rId31"/>
      <p:boldItalic r:id="rId32"/>
    </p:embeddedFont>
    <p:embeddedFont>
      <p:font typeface="Arial Black"/>
      <p:regular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4" roundtripDataSignature="AMtx7mgXtah+fOJjNzoIpL8t4c7Gb6bP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5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font" Target="fonts/Tahoma-bold.fntdata"/><Relationship Id="rId27" Type="http://schemas.openxmlformats.org/officeDocument/2006/relationships/font" Target="fonts/Tahoma-regular.fntdata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font" Target="fonts/HelveticaNeue-regular.fntdata"/><Relationship Id="rId7" Type="http://schemas.openxmlformats.org/officeDocument/2006/relationships/slideMaster" Target="slideMasters/slideMaster5.xml"/><Relationship Id="rId8" Type="http://schemas.openxmlformats.org/officeDocument/2006/relationships/notesMaster" Target="notesMasters/notesMaster1.xml"/><Relationship Id="rId31" Type="http://schemas.openxmlformats.org/officeDocument/2006/relationships/font" Target="fonts/HelveticaNeue-italic.fntdata"/><Relationship Id="rId30" Type="http://schemas.openxmlformats.org/officeDocument/2006/relationships/font" Target="fonts/HelveticaNeue-bold.fntdata"/><Relationship Id="rId11" Type="http://schemas.openxmlformats.org/officeDocument/2006/relationships/slide" Target="slides/slide3.xml"/><Relationship Id="rId33" Type="http://schemas.openxmlformats.org/officeDocument/2006/relationships/font" Target="fonts/ArialBlack-regular.fntdata"/><Relationship Id="rId10" Type="http://schemas.openxmlformats.org/officeDocument/2006/relationships/slide" Target="slides/slide2.xml"/><Relationship Id="rId32" Type="http://schemas.openxmlformats.org/officeDocument/2006/relationships/font" Target="fonts/HelveticaNeue-boldItalic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34" Type="http://customschemas.google.com/relationships/presentationmetadata" Target="metadata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57" name="Google Shape;57;p20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p2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</p:grpSpPr>
        <p:sp>
          <p:nvSpPr>
            <p:cNvPr id="59" name="Google Shape;59;p20"/>
            <p:cNvSpPr/>
            <p:nvPr/>
          </p:nvSpPr>
          <p:spPr>
            <a:xfrm>
              <a:off x="1209675" y="4763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0"/>
            <p:cNvSpPr/>
            <p:nvPr/>
          </p:nvSpPr>
          <p:spPr>
            <a:xfrm>
              <a:off x="1128713" y="21764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0"/>
            <p:cNvSpPr/>
            <p:nvPr/>
          </p:nvSpPr>
          <p:spPr>
            <a:xfrm>
              <a:off x="1123950" y="4021138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0"/>
            <p:cNvSpPr/>
            <p:nvPr/>
          </p:nvSpPr>
          <p:spPr>
            <a:xfrm>
              <a:off x="414338" y="9525"/>
              <a:ext cx="28575" cy="448151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0"/>
            <p:cNvSpPr/>
            <p:nvPr/>
          </p:nvSpPr>
          <p:spPr>
            <a:xfrm>
              <a:off x="333375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0"/>
            <p:cNvSpPr/>
            <p:nvPr/>
          </p:nvSpPr>
          <p:spPr>
            <a:xfrm>
              <a:off x="190500" y="9525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5" name="Google Shape;65;p20"/>
            <p:cNvSpPr/>
            <p:nvPr/>
          </p:nvSpPr>
          <p:spPr>
            <a:xfrm>
              <a:off x="1290638" y="14288"/>
              <a:ext cx="376238" cy="1801813"/>
            </a:xfrm>
            <a:custGeom>
              <a:rect b="b" l="l" r="r" t="t"/>
              <a:pathLst>
                <a:path extrusionOk="0" h="1135" w="237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6" name="Google Shape;66;p20"/>
            <p:cNvSpPr/>
            <p:nvPr/>
          </p:nvSpPr>
          <p:spPr>
            <a:xfrm>
              <a:off x="1600200" y="180181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0"/>
            <p:cNvSpPr/>
            <p:nvPr/>
          </p:nvSpPr>
          <p:spPr>
            <a:xfrm>
              <a:off x="1381125" y="9525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8" name="Google Shape;68;p20"/>
            <p:cNvSpPr/>
            <p:nvPr/>
          </p:nvSpPr>
          <p:spPr>
            <a:xfrm>
              <a:off x="1643063" y="0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9" name="Google Shape;69;p20"/>
            <p:cNvSpPr/>
            <p:nvPr/>
          </p:nvSpPr>
          <p:spPr>
            <a:xfrm>
              <a:off x="1685925" y="14208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0"/>
            <p:cNvSpPr/>
            <p:nvPr/>
          </p:nvSpPr>
          <p:spPr>
            <a:xfrm>
              <a:off x="168592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0"/>
            <p:cNvSpPr/>
            <p:nvPr/>
          </p:nvSpPr>
          <p:spPr>
            <a:xfrm>
              <a:off x="1743075" y="4763"/>
              <a:ext cx="419100" cy="522288"/>
            </a:xfrm>
            <a:custGeom>
              <a:rect b="b" l="l" r="r" t="t"/>
              <a:pathLst>
                <a:path extrusionOk="0" h="329" w="264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2" name="Google Shape;72;p20"/>
            <p:cNvSpPr/>
            <p:nvPr/>
          </p:nvSpPr>
          <p:spPr>
            <a:xfrm>
              <a:off x="2119313" y="488950"/>
              <a:ext cx="161925" cy="147638"/>
            </a:xfrm>
            <a:custGeom>
              <a:rect b="b" l="l" r="r" t="t"/>
              <a:pathLst>
                <a:path extrusionOk="0" h="31" w="34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0"/>
            <p:cNvSpPr/>
            <p:nvPr/>
          </p:nvSpPr>
          <p:spPr>
            <a:xfrm>
              <a:off x="952500" y="4763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4" name="Google Shape;74;p20"/>
            <p:cNvSpPr/>
            <p:nvPr/>
          </p:nvSpPr>
          <p:spPr>
            <a:xfrm>
              <a:off x="8667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0"/>
            <p:cNvSpPr/>
            <p:nvPr/>
          </p:nvSpPr>
          <p:spPr>
            <a:xfrm>
              <a:off x="890588" y="15541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0"/>
            <p:cNvSpPr/>
            <p:nvPr/>
          </p:nvSpPr>
          <p:spPr>
            <a:xfrm>
              <a:off x="738188" y="5622925"/>
              <a:ext cx="338138" cy="1216025"/>
            </a:xfrm>
            <a:custGeom>
              <a:rect b="b" l="l" r="r" t="t"/>
              <a:pathLst>
                <a:path extrusionOk="0" h="766" w="213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7" name="Google Shape;77;p20"/>
            <p:cNvSpPr/>
            <p:nvPr/>
          </p:nvSpPr>
          <p:spPr>
            <a:xfrm>
              <a:off x="647700" y="5480050"/>
              <a:ext cx="157163" cy="157163"/>
            </a:xfrm>
            <a:custGeom>
              <a:rect b="b" l="l" r="r" t="t"/>
              <a:pathLst>
                <a:path extrusionOk="0" h="33" w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0"/>
            <p:cNvSpPr/>
            <p:nvPr/>
          </p:nvSpPr>
          <p:spPr>
            <a:xfrm>
              <a:off x="666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0"/>
            <p:cNvSpPr/>
            <p:nvPr/>
          </p:nvSpPr>
          <p:spPr>
            <a:xfrm>
              <a:off x="0" y="3897313"/>
              <a:ext cx="133350" cy="266700"/>
            </a:xfrm>
            <a:custGeom>
              <a:rect b="b" l="l" r="r" t="t"/>
              <a:pathLst>
                <a:path extrusionOk="0" h="168" w="84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0" name="Google Shape;80;p20"/>
            <p:cNvSpPr/>
            <p:nvPr/>
          </p:nvSpPr>
          <p:spPr>
            <a:xfrm>
              <a:off x="66675" y="414972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0"/>
            <p:cNvSpPr/>
            <p:nvPr/>
          </p:nvSpPr>
          <p:spPr>
            <a:xfrm>
              <a:off x="0" y="1644650"/>
              <a:ext cx="133350" cy="269875"/>
            </a:xfrm>
            <a:custGeom>
              <a:rect b="b" l="l" r="r" t="t"/>
              <a:pathLst>
                <a:path extrusionOk="0" h="170" w="84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2" name="Google Shape;82;p20"/>
            <p:cNvSpPr/>
            <p:nvPr/>
          </p:nvSpPr>
          <p:spPr>
            <a:xfrm>
              <a:off x="66675" y="146843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0"/>
            <p:cNvSpPr/>
            <p:nvPr/>
          </p:nvSpPr>
          <p:spPr>
            <a:xfrm>
              <a:off x="695325" y="4763"/>
              <a:ext cx="309563" cy="1558925"/>
            </a:xfrm>
            <a:custGeom>
              <a:rect b="b" l="l" r="r" t="t"/>
              <a:pathLst>
                <a:path extrusionOk="0" h="982" w="195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4" name="Google Shape;84;p20"/>
            <p:cNvSpPr/>
            <p:nvPr/>
          </p:nvSpPr>
          <p:spPr>
            <a:xfrm>
              <a:off x="57150" y="48815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0"/>
            <p:cNvSpPr/>
            <p:nvPr/>
          </p:nvSpPr>
          <p:spPr>
            <a:xfrm>
              <a:off x="138113" y="5060950"/>
              <a:ext cx="304800" cy="1778000"/>
            </a:xfrm>
            <a:custGeom>
              <a:rect b="b" l="l" r="r" t="t"/>
              <a:pathLst>
                <a:path extrusionOk="0" h="1120" w="192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6" name="Google Shape;86;p20"/>
            <p:cNvSpPr/>
            <p:nvPr/>
          </p:nvSpPr>
          <p:spPr>
            <a:xfrm>
              <a:off x="561975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0"/>
            <p:cNvSpPr/>
            <p:nvPr/>
          </p:nvSpPr>
          <p:spPr>
            <a:xfrm>
              <a:off x="642938" y="6610350"/>
              <a:ext cx="23813" cy="242888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0"/>
            <p:cNvSpPr/>
            <p:nvPr/>
          </p:nvSpPr>
          <p:spPr>
            <a:xfrm>
              <a:off x="76200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0"/>
            <p:cNvSpPr/>
            <p:nvPr/>
          </p:nvSpPr>
          <p:spPr>
            <a:xfrm>
              <a:off x="0" y="5978525"/>
              <a:ext cx="190500" cy="461963"/>
            </a:xfrm>
            <a:custGeom>
              <a:rect b="b" l="l" r="r" t="t"/>
              <a:pathLst>
                <a:path extrusionOk="0" h="291" w="12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0" name="Google Shape;90;p20"/>
            <p:cNvSpPr/>
            <p:nvPr/>
          </p:nvSpPr>
          <p:spPr>
            <a:xfrm>
              <a:off x="1014413" y="1801813"/>
              <a:ext cx="214313" cy="755650"/>
            </a:xfrm>
            <a:custGeom>
              <a:rect b="b" l="l" r="r" t="t"/>
              <a:pathLst>
                <a:path extrusionOk="0" h="476" w="135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1" name="Google Shape;91;p20"/>
            <p:cNvSpPr/>
            <p:nvPr/>
          </p:nvSpPr>
          <p:spPr>
            <a:xfrm>
              <a:off x="938213" y="2547938"/>
              <a:ext cx="166688" cy="160338"/>
            </a:xfrm>
            <a:custGeom>
              <a:rect b="b" l="l" r="r" t="t"/>
              <a:pathLst>
                <a:path extrusionOk="0" h="34" w="35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20"/>
            <p:cNvSpPr/>
            <p:nvPr/>
          </p:nvSpPr>
          <p:spPr>
            <a:xfrm>
              <a:off x="595313" y="4763"/>
              <a:ext cx="638175" cy="4025900"/>
            </a:xfrm>
            <a:custGeom>
              <a:rect b="b" l="l" r="r" t="t"/>
              <a:pathLst>
                <a:path extrusionOk="0" h="2536" w="402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3" name="Google Shape;93;p20"/>
            <p:cNvSpPr/>
            <p:nvPr/>
          </p:nvSpPr>
          <p:spPr>
            <a:xfrm>
              <a:off x="1223963" y="1382713"/>
              <a:ext cx="142875" cy="476250"/>
            </a:xfrm>
            <a:custGeom>
              <a:rect b="b" l="l" r="r" t="t"/>
              <a:pathLst>
                <a:path extrusionOk="0" h="300" w="9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4" name="Google Shape;94;p20"/>
            <p:cNvSpPr/>
            <p:nvPr/>
          </p:nvSpPr>
          <p:spPr>
            <a:xfrm>
              <a:off x="1300163" y="1849438"/>
              <a:ext cx="109538" cy="107950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0"/>
            <p:cNvSpPr/>
            <p:nvPr/>
          </p:nvSpPr>
          <p:spPr>
            <a:xfrm>
              <a:off x="280988" y="3417888"/>
              <a:ext cx="142875" cy="474663"/>
            </a:xfrm>
            <a:custGeom>
              <a:rect b="b" l="l" r="r" t="t"/>
              <a:pathLst>
                <a:path extrusionOk="0" h="299" w="9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6" name="Google Shape;96;p20"/>
            <p:cNvSpPr/>
            <p:nvPr/>
          </p:nvSpPr>
          <p:spPr>
            <a:xfrm>
              <a:off x="238125" y="38830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0"/>
            <p:cNvSpPr/>
            <p:nvPr/>
          </p:nvSpPr>
          <p:spPr>
            <a:xfrm>
              <a:off x="4763" y="2166938"/>
              <a:ext cx="114300" cy="452438"/>
            </a:xfrm>
            <a:custGeom>
              <a:rect b="b" l="l" r="r" t="t"/>
              <a:pathLst>
                <a:path extrusionOk="0" h="285" w="72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8" name="Google Shape;98;p20"/>
            <p:cNvSpPr/>
            <p:nvPr/>
          </p:nvSpPr>
          <p:spPr>
            <a:xfrm>
              <a:off x="52388" y="20669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0"/>
            <p:cNvSpPr/>
            <p:nvPr/>
          </p:nvSpPr>
          <p:spPr>
            <a:xfrm>
              <a:off x="1228725" y="4662488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0"/>
            <p:cNvSpPr/>
            <p:nvPr/>
          </p:nvSpPr>
          <p:spPr>
            <a:xfrm>
              <a:off x="1319213" y="5041900"/>
              <a:ext cx="371475" cy="1801813"/>
            </a:xfrm>
            <a:custGeom>
              <a:rect b="b" l="l" r="r" t="t"/>
              <a:pathLst>
                <a:path extrusionOk="0" h="1135" w="234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1" name="Google Shape;101;p20"/>
            <p:cNvSpPr/>
            <p:nvPr/>
          </p:nvSpPr>
          <p:spPr>
            <a:xfrm>
              <a:off x="1147763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0"/>
            <p:cNvSpPr/>
            <p:nvPr/>
          </p:nvSpPr>
          <p:spPr>
            <a:xfrm>
              <a:off x="819150" y="3983038"/>
              <a:ext cx="347663" cy="2860675"/>
            </a:xfrm>
            <a:custGeom>
              <a:rect b="b" l="l" r="r" t="t"/>
              <a:pathLst>
                <a:path extrusionOk="0" h="1802" w="219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3" name="Google Shape;103;p20"/>
            <p:cNvSpPr/>
            <p:nvPr/>
          </p:nvSpPr>
          <p:spPr>
            <a:xfrm>
              <a:off x="728663" y="3806825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0"/>
            <p:cNvSpPr/>
            <p:nvPr/>
          </p:nvSpPr>
          <p:spPr>
            <a:xfrm>
              <a:off x="1624013" y="486727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0"/>
            <p:cNvSpPr/>
            <p:nvPr/>
          </p:nvSpPr>
          <p:spPr>
            <a:xfrm>
              <a:off x="1404938" y="5422900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6" name="Google Shape;106;p20"/>
            <p:cNvSpPr/>
            <p:nvPr/>
          </p:nvSpPr>
          <p:spPr>
            <a:xfrm>
              <a:off x="1666875" y="5945188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7" name="Google Shape;107;p20"/>
            <p:cNvSpPr/>
            <p:nvPr/>
          </p:nvSpPr>
          <p:spPr>
            <a:xfrm>
              <a:off x="1709738" y="52466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0"/>
            <p:cNvSpPr/>
            <p:nvPr/>
          </p:nvSpPr>
          <p:spPr>
            <a:xfrm>
              <a:off x="1709738" y="57642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0"/>
            <p:cNvSpPr/>
            <p:nvPr/>
          </p:nvSpPr>
          <p:spPr>
            <a:xfrm>
              <a:off x="1766888" y="6330950"/>
              <a:ext cx="419100" cy="527050"/>
            </a:xfrm>
            <a:custGeom>
              <a:rect b="b" l="l" r="r" t="t"/>
              <a:pathLst>
                <a:path extrusionOk="0" h="332" w="264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0" name="Google Shape;110;p20"/>
            <p:cNvSpPr/>
            <p:nvPr/>
          </p:nvSpPr>
          <p:spPr>
            <a:xfrm>
              <a:off x="2147888" y="6221413"/>
              <a:ext cx="157163" cy="147638"/>
            </a:xfrm>
            <a:custGeom>
              <a:rect b="b" l="l" r="r" t="t"/>
              <a:pathLst>
                <a:path extrusionOk="0" h="31" w="33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0"/>
            <p:cNvSpPr/>
            <p:nvPr/>
          </p:nvSpPr>
          <p:spPr>
            <a:xfrm>
              <a:off x="504825" y="9525"/>
              <a:ext cx="233363" cy="5103813"/>
            </a:xfrm>
            <a:custGeom>
              <a:rect b="b" l="l" r="r" t="t"/>
              <a:pathLst>
                <a:path extrusionOk="0" h="3215" w="147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2" name="Google Shape;112;p20"/>
            <p:cNvSpPr/>
            <p:nvPr/>
          </p:nvSpPr>
          <p:spPr>
            <a:xfrm>
              <a:off x="633413" y="5103813"/>
              <a:ext cx="185738" cy="185738"/>
            </a:xfrm>
            <a:custGeom>
              <a:rect b="b" l="l" r="r" t="t"/>
              <a:pathLst>
                <a:path extrusionOk="0" h="39" w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" name="Google Shape;113;p20"/>
          <p:cNvSpPr txBox="1"/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0"/>
          <p:cNvSpPr txBox="1"/>
          <p:nvPr>
            <p:ph idx="1" type="subTitle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000" cap="none">
                <a:solidFill>
                  <a:schemeClr val="lt2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9pPr>
          </a:lstStyle>
          <a:p/>
        </p:txBody>
      </p:sp>
      <p:sp>
        <p:nvSpPr>
          <p:cNvPr id="115" name="Google Shape;115;p20"/>
          <p:cNvSpPr txBox="1"/>
          <p:nvPr>
            <p:ph idx="10" type="dt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0"/>
          <p:cNvSpPr txBox="1"/>
          <p:nvPr>
            <p:ph idx="11" type="ftr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0"/>
          <p:cNvSpPr txBox="1"/>
          <p:nvPr>
            <p:ph idx="12" type="sldNum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9"/>
          <p:cNvSpPr txBox="1"/>
          <p:nvPr>
            <p:ph type="title"/>
          </p:nvPr>
        </p:nvSpPr>
        <p:spPr>
          <a:xfrm>
            <a:off x="1141410" y="4304664"/>
            <a:ext cx="9912355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39"/>
          <p:cNvSpPr/>
          <p:nvPr>
            <p:ph idx="2" type="pic"/>
          </p:nvPr>
        </p:nvSpPr>
        <p:spPr>
          <a:xfrm>
            <a:off x="1141411" y="606426"/>
            <a:ext cx="9912354" cy="3299778"/>
          </a:xfrm>
          <a:prstGeom prst="round2DiagRect">
            <a:avLst>
              <a:gd fmla="val 4860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172" name="Google Shape;172;p39"/>
          <p:cNvSpPr txBox="1"/>
          <p:nvPr>
            <p:ph idx="1" type="body"/>
          </p:nvPr>
        </p:nvSpPr>
        <p:spPr>
          <a:xfrm>
            <a:off x="1141364" y="5124020"/>
            <a:ext cx="9910859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73" name="Google Shape;173;p39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39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39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0"/>
          <p:cNvSpPr txBox="1"/>
          <p:nvPr>
            <p:ph type="title"/>
          </p:nvPr>
        </p:nvSpPr>
        <p:spPr>
          <a:xfrm>
            <a:off x="1141456" y="609600"/>
            <a:ext cx="9905955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40"/>
          <p:cNvSpPr txBox="1"/>
          <p:nvPr>
            <p:ph idx="1" type="body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79" name="Google Shape;179;p40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40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40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1"/>
          <p:cNvSpPr txBox="1"/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41"/>
          <p:cNvSpPr txBox="1"/>
          <p:nvPr>
            <p:ph idx="1" type="body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85" name="Google Shape;185;p41"/>
          <p:cNvSpPr txBox="1"/>
          <p:nvPr>
            <p:ph idx="2" type="body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86" name="Google Shape;186;p41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41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41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9" name="Google Shape;189;p41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b="0" lang="en-US" sz="800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90" name="Google Shape;190;p41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b="0" lang="en-US" sz="800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2"/>
          <p:cNvSpPr txBox="1"/>
          <p:nvPr>
            <p:ph type="title"/>
          </p:nvPr>
        </p:nvSpPr>
        <p:spPr>
          <a:xfrm>
            <a:off x="1141410" y="2134041"/>
            <a:ext cx="9906001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42"/>
          <p:cNvSpPr txBox="1"/>
          <p:nvPr>
            <p:ph idx="1" type="body"/>
          </p:nvPr>
        </p:nvSpPr>
        <p:spPr>
          <a:xfrm>
            <a:off x="1141364" y="4657655"/>
            <a:ext cx="9904505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94" name="Google Shape;194;p42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42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42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3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43"/>
          <p:cNvSpPr txBox="1"/>
          <p:nvPr>
            <p:ph idx="1" type="body"/>
          </p:nvPr>
        </p:nvSpPr>
        <p:spPr>
          <a:xfrm>
            <a:off x="1141410" y="2674463"/>
            <a:ext cx="3196899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00" name="Google Shape;200;p43"/>
          <p:cNvSpPr txBox="1"/>
          <p:nvPr>
            <p:ph idx="2" type="body"/>
          </p:nvPr>
        </p:nvSpPr>
        <p:spPr>
          <a:xfrm>
            <a:off x="1127918" y="3360263"/>
            <a:ext cx="3208735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01" name="Google Shape;201;p43"/>
          <p:cNvSpPr txBox="1"/>
          <p:nvPr>
            <p:ph idx="3" type="body"/>
          </p:nvPr>
        </p:nvSpPr>
        <p:spPr>
          <a:xfrm>
            <a:off x="4514766" y="2677635"/>
            <a:ext cx="3184385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02" name="Google Shape;202;p43"/>
          <p:cNvSpPr txBox="1"/>
          <p:nvPr>
            <p:ph idx="4" type="body"/>
          </p:nvPr>
        </p:nvSpPr>
        <p:spPr>
          <a:xfrm>
            <a:off x="4504213" y="3363435"/>
            <a:ext cx="3195830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03" name="Google Shape;203;p43"/>
          <p:cNvSpPr txBox="1"/>
          <p:nvPr>
            <p:ph idx="5" type="body"/>
          </p:nvPr>
        </p:nvSpPr>
        <p:spPr>
          <a:xfrm>
            <a:off x="7852442" y="2674463"/>
            <a:ext cx="3194968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04" name="Google Shape;204;p43"/>
          <p:cNvSpPr txBox="1"/>
          <p:nvPr>
            <p:ph idx="6" type="body"/>
          </p:nvPr>
        </p:nvSpPr>
        <p:spPr>
          <a:xfrm>
            <a:off x="7852442" y="3360263"/>
            <a:ext cx="3194968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05" name="Google Shape;205;p43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43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43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4"/>
          <p:cNvSpPr txBox="1"/>
          <p:nvPr>
            <p:ph type="title"/>
          </p:nvPr>
        </p:nvSpPr>
        <p:spPr>
          <a:xfrm>
            <a:off x="1141411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44"/>
          <p:cNvSpPr txBox="1"/>
          <p:nvPr>
            <p:ph idx="1" type="body"/>
          </p:nvPr>
        </p:nvSpPr>
        <p:spPr>
          <a:xfrm>
            <a:off x="1141413" y="4404596"/>
            <a:ext cx="31952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1" name="Google Shape;211;p44"/>
          <p:cNvSpPr/>
          <p:nvPr>
            <p:ph idx="2" type="pic"/>
          </p:nvPr>
        </p:nvSpPr>
        <p:spPr>
          <a:xfrm>
            <a:off x="1141413" y="2666998"/>
            <a:ext cx="31952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12" name="Google Shape;212;p44"/>
          <p:cNvSpPr txBox="1"/>
          <p:nvPr>
            <p:ph idx="3" type="body"/>
          </p:nvPr>
        </p:nvSpPr>
        <p:spPr>
          <a:xfrm>
            <a:off x="1141413" y="4980858"/>
            <a:ext cx="3195240" cy="817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3" name="Google Shape;213;p44"/>
          <p:cNvSpPr txBox="1"/>
          <p:nvPr>
            <p:ph idx="4" type="body"/>
          </p:nvPr>
        </p:nvSpPr>
        <p:spPr>
          <a:xfrm>
            <a:off x="4489053" y="4404596"/>
            <a:ext cx="32004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4" name="Google Shape;214;p44"/>
          <p:cNvSpPr/>
          <p:nvPr>
            <p:ph idx="5" type="pic"/>
          </p:nvPr>
        </p:nvSpPr>
        <p:spPr>
          <a:xfrm>
            <a:off x="4489053" y="2666998"/>
            <a:ext cx="31989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15" name="Google Shape;215;p44"/>
          <p:cNvSpPr txBox="1"/>
          <p:nvPr>
            <p:ph idx="6" type="body"/>
          </p:nvPr>
        </p:nvSpPr>
        <p:spPr>
          <a:xfrm>
            <a:off x="4487593" y="4980857"/>
            <a:ext cx="3200400" cy="8103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6" name="Google Shape;216;p44"/>
          <p:cNvSpPr txBox="1"/>
          <p:nvPr>
            <p:ph idx="7" type="body"/>
          </p:nvPr>
        </p:nvSpPr>
        <p:spPr>
          <a:xfrm>
            <a:off x="7852567" y="4404595"/>
            <a:ext cx="31907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7" name="Google Shape;217;p44"/>
          <p:cNvSpPr/>
          <p:nvPr>
            <p:ph idx="8" type="pic"/>
          </p:nvPr>
        </p:nvSpPr>
        <p:spPr>
          <a:xfrm>
            <a:off x="7852442" y="2666998"/>
            <a:ext cx="3194969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18" name="Google Shape;218;p44"/>
          <p:cNvSpPr txBox="1"/>
          <p:nvPr>
            <p:ph idx="9" type="body"/>
          </p:nvPr>
        </p:nvSpPr>
        <p:spPr>
          <a:xfrm>
            <a:off x="7852442" y="4980854"/>
            <a:ext cx="3194968" cy="810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9" name="Google Shape;219;p44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44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44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5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45"/>
          <p:cNvSpPr txBox="1"/>
          <p:nvPr>
            <p:ph idx="1" type="body"/>
          </p:nvPr>
        </p:nvSpPr>
        <p:spPr>
          <a:xfrm rot="5400000">
            <a:off x="4323555" y="-932655"/>
            <a:ext cx="3541714" cy="9905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25" name="Google Shape;225;p45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45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45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6"/>
          <p:cNvSpPr txBox="1"/>
          <p:nvPr>
            <p:ph type="title"/>
          </p:nvPr>
        </p:nvSpPr>
        <p:spPr>
          <a:xfrm rot="5400000">
            <a:off x="7454105" y="2197894"/>
            <a:ext cx="5181601" cy="20050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46"/>
          <p:cNvSpPr txBox="1"/>
          <p:nvPr>
            <p:ph idx="1" type="body"/>
          </p:nvPr>
        </p:nvSpPr>
        <p:spPr>
          <a:xfrm rot="5400000">
            <a:off x="2424905" y="-673895"/>
            <a:ext cx="5181601" cy="77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31" name="Google Shape;231;p46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46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46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2"/>
          <p:cNvSpPr txBox="1"/>
          <p:nvPr>
            <p:ph type="title"/>
          </p:nvPr>
        </p:nvSpPr>
        <p:spPr>
          <a:xfrm>
            <a:off x="3454400" y="95250"/>
            <a:ext cx="86106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22"/>
          <p:cNvSpPr txBox="1"/>
          <p:nvPr>
            <p:ph idx="1" type="body"/>
          </p:nvPr>
        </p:nvSpPr>
        <p:spPr>
          <a:xfrm>
            <a:off x="508000" y="1447800"/>
            <a:ext cx="113030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44" name="Google Shape;244;p22"/>
          <p:cNvSpPr txBox="1"/>
          <p:nvPr>
            <p:ph idx="10" type="dt"/>
          </p:nvPr>
        </p:nvSpPr>
        <p:spPr>
          <a:xfrm>
            <a:off x="1016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22"/>
          <p:cNvSpPr txBox="1"/>
          <p:nvPr>
            <p:ph idx="11" type="ftr"/>
          </p:nvPr>
        </p:nvSpPr>
        <p:spPr>
          <a:xfrm>
            <a:off x="4165600" y="6613526"/>
            <a:ext cx="3860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22"/>
          <p:cNvSpPr txBox="1"/>
          <p:nvPr>
            <p:ph idx="12" type="sldNum"/>
          </p:nvPr>
        </p:nvSpPr>
        <p:spPr>
          <a:xfrm>
            <a:off x="92329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3"/>
          <p:cNvSpPr txBox="1"/>
          <p:nvPr>
            <p:ph type="title"/>
          </p:nvPr>
        </p:nvSpPr>
        <p:spPr>
          <a:xfrm>
            <a:off x="3454400" y="95250"/>
            <a:ext cx="86106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23"/>
          <p:cNvSpPr txBox="1"/>
          <p:nvPr>
            <p:ph idx="1" type="body"/>
          </p:nvPr>
        </p:nvSpPr>
        <p:spPr>
          <a:xfrm>
            <a:off x="508001" y="1447800"/>
            <a:ext cx="55499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9pPr>
          </a:lstStyle>
          <a:p/>
        </p:txBody>
      </p:sp>
      <p:sp>
        <p:nvSpPr>
          <p:cNvPr id="250" name="Google Shape;250;p23"/>
          <p:cNvSpPr txBox="1"/>
          <p:nvPr>
            <p:ph idx="2" type="body"/>
          </p:nvPr>
        </p:nvSpPr>
        <p:spPr>
          <a:xfrm>
            <a:off x="6261101" y="1447800"/>
            <a:ext cx="55499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9pPr>
          </a:lstStyle>
          <a:p/>
        </p:txBody>
      </p:sp>
      <p:sp>
        <p:nvSpPr>
          <p:cNvPr id="251" name="Google Shape;251;p23"/>
          <p:cNvSpPr txBox="1"/>
          <p:nvPr>
            <p:ph idx="10" type="dt"/>
          </p:nvPr>
        </p:nvSpPr>
        <p:spPr>
          <a:xfrm>
            <a:off x="1016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23"/>
          <p:cNvSpPr txBox="1"/>
          <p:nvPr>
            <p:ph idx="11" type="ftr"/>
          </p:nvPr>
        </p:nvSpPr>
        <p:spPr>
          <a:xfrm>
            <a:off x="4165600" y="6613526"/>
            <a:ext cx="3860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23"/>
          <p:cNvSpPr txBox="1"/>
          <p:nvPr>
            <p:ph idx="12" type="sldNum"/>
          </p:nvPr>
        </p:nvSpPr>
        <p:spPr>
          <a:xfrm>
            <a:off x="92329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1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31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21" name="Google Shape;121;p31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1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1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6"/>
          <p:cNvSpPr txBox="1"/>
          <p:nvPr>
            <p:ph type="title"/>
          </p:nvPr>
        </p:nvSpPr>
        <p:spPr>
          <a:xfrm>
            <a:off x="3454400" y="95250"/>
            <a:ext cx="86106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26"/>
          <p:cNvSpPr txBox="1"/>
          <p:nvPr>
            <p:ph idx="10" type="dt"/>
          </p:nvPr>
        </p:nvSpPr>
        <p:spPr>
          <a:xfrm>
            <a:off x="1016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26"/>
          <p:cNvSpPr txBox="1"/>
          <p:nvPr>
            <p:ph idx="11" type="ftr"/>
          </p:nvPr>
        </p:nvSpPr>
        <p:spPr>
          <a:xfrm>
            <a:off x="4165600" y="6613526"/>
            <a:ext cx="3860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26"/>
          <p:cNvSpPr txBox="1"/>
          <p:nvPr>
            <p:ph idx="12" type="sldNum"/>
          </p:nvPr>
        </p:nvSpPr>
        <p:spPr>
          <a:xfrm>
            <a:off x="92329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7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27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9pPr>
          </a:lstStyle>
          <a:p/>
        </p:txBody>
      </p:sp>
      <p:sp>
        <p:nvSpPr>
          <p:cNvPr id="262" name="Google Shape;262;p27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263" name="Google Shape;263;p27"/>
          <p:cNvSpPr txBox="1"/>
          <p:nvPr>
            <p:ph idx="10" type="dt"/>
          </p:nvPr>
        </p:nvSpPr>
        <p:spPr>
          <a:xfrm>
            <a:off x="1016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27"/>
          <p:cNvSpPr txBox="1"/>
          <p:nvPr>
            <p:ph idx="11" type="ftr"/>
          </p:nvPr>
        </p:nvSpPr>
        <p:spPr>
          <a:xfrm>
            <a:off x="4165600" y="6613526"/>
            <a:ext cx="3860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27"/>
          <p:cNvSpPr txBox="1"/>
          <p:nvPr>
            <p:ph idx="12" type="sldNum"/>
          </p:nvPr>
        </p:nvSpPr>
        <p:spPr>
          <a:xfrm>
            <a:off x="92329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PP_SMEDI_TLE_Female_Physician" id="267" name="Google Shape;267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47"/>
          <p:cNvSpPr txBox="1"/>
          <p:nvPr>
            <p:ph type="ctrTitle"/>
          </p:nvPr>
        </p:nvSpPr>
        <p:spPr>
          <a:xfrm>
            <a:off x="0" y="46482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47"/>
          <p:cNvSpPr txBox="1"/>
          <p:nvPr>
            <p:ph idx="1" type="subTitle"/>
          </p:nvPr>
        </p:nvSpPr>
        <p:spPr>
          <a:xfrm>
            <a:off x="0" y="5867400"/>
            <a:ext cx="12192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70" name="Google Shape;270;p47"/>
          <p:cNvSpPr txBox="1"/>
          <p:nvPr>
            <p:ph idx="10" type="dt"/>
          </p:nvPr>
        </p:nvSpPr>
        <p:spPr>
          <a:xfrm>
            <a:off x="1016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47"/>
          <p:cNvSpPr txBox="1"/>
          <p:nvPr>
            <p:ph idx="11" type="ftr"/>
          </p:nvPr>
        </p:nvSpPr>
        <p:spPr>
          <a:xfrm>
            <a:off x="4165600" y="6613526"/>
            <a:ext cx="3860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47"/>
          <p:cNvSpPr txBox="1"/>
          <p:nvPr>
            <p:ph idx="12" type="sldNum"/>
          </p:nvPr>
        </p:nvSpPr>
        <p:spPr>
          <a:xfrm>
            <a:off x="92329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8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48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276" name="Google Shape;276;p48"/>
          <p:cNvSpPr txBox="1"/>
          <p:nvPr>
            <p:ph idx="10" type="dt"/>
          </p:nvPr>
        </p:nvSpPr>
        <p:spPr>
          <a:xfrm>
            <a:off x="1016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48"/>
          <p:cNvSpPr txBox="1"/>
          <p:nvPr>
            <p:ph idx="11" type="ftr"/>
          </p:nvPr>
        </p:nvSpPr>
        <p:spPr>
          <a:xfrm>
            <a:off x="4165600" y="6613526"/>
            <a:ext cx="3860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48"/>
          <p:cNvSpPr txBox="1"/>
          <p:nvPr>
            <p:ph idx="12" type="sldNum"/>
          </p:nvPr>
        </p:nvSpPr>
        <p:spPr>
          <a:xfrm>
            <a:off x="92329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49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282" name="Google Shape;282;p49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9pPr>
          </a:lstStyle>
          <a:p/>
        </p:txBody>
      </p:sp>
      <p:sp>
        <p:nvSpPr>
          <p:cNvPr id="283" name="Google Shape;283;p49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284" name="Google Shape;284;p49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9pPr>
          </a:lstStyle>
          <a:p/>
        </p:txBody>
      </p:sp>
      <p:sp>
        <p:nvSpPr>
          <p:cNvPr id="285" name="Google Shape;285;p49"/>
          <p:cNvSpPr txBox="1"/>
          <p:nvPr>
            <p:ph idx="10" type="dt"/>
          </p:nvPr>
        </p:nvSpPr>
        <p:spPr>
          <a:xfrm>
            <a:off x="1016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49"/>
          <p:cNvSpPr txBox="1"/>
          <p:nvPr>
            <p:ph idx="11" type="ftr"/>
          </p:nvPr>
        </p:nvSpPr>
        <p:spPr>
          <a:xfrm>
            <a:off x="4165600" y="6613526"/>
            <a:ext cx="3860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49"/>
          <p:cNvSpPr txBox="1"/>
          <p:nvPr>
            <p:ph idx="12" type="sldNum"/>
          </p:nvPr>
        </p:nvSpPr>
        <p:spPr>
          <a:xfrm>
            <a:off x="92329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0"/>
          <p:cNvSpPr txBox="1"/>
          <p:nvPr>
            <p:ph idx="10" type="dt"/>
          </p:nvPr>
        </p:nvSpPr>
        <p:spPr>
          <a:xfrm>
            <a:off x="1016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50"/>
          <p:cNvSpPr txBox="1"/>
          <p:nvPr>
            <p:ph idx="11" type="ftr"/>
          </p:nvPr>
        </p:nvSpPr>
        <p:spPr>
          <a:xfrm>
            <a:off x="4165600" y="6613526"/>
            <a:ext cx="3860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50"/>
          <p:cNvSpPr txBox="1"/>
          <p:nvPr>
            <p:ph idx="12" type="sldNum"/>
          </p:nvPr>
        </p:nvSpPr>
        <p:spPr>
          <a:xfrm>
            <a:off x="92329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1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51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95" name="Google Shape;295;p51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296" name="Google Shape;296;p51"/>
          <p:cNvSpPr txBox="1"/>
          <p:nvPr>
            <p:ph idx="10" type="dt"/>
          </p:nvPr>
        </p:nvSpPr>
        <p:spPr>
          <a:xfrm>
            <a:off x="1016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51"/>
          <p:cNvSpPr txBox="1"/>
          <p:nvPr>
            <p:ph idx="11" type="ftr"/>
          </p:nvPr>
        </p:nvSpPr>
        <p:spPr>
          <a:xfrm>
            <a:off x="4165600" y="6613526"/>
            <a:ext cx="3860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51"/>
          <p:cNvSpPr txBox="1"/>
          <p:nvPr>
            <p:ph idx="12" type="sldNum"/>
          </p:nvPr>
        </p:nvSpPr>
        <p:spPr>
          <a:xfrm>
            <a:off x="92329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2"/>
          <p:cNvSpPr txBox="1"/>
          <p:nvPr>
            <p:ph type="title"/>
          </p:nvPr>
        </p:nvSpPr>
        <p:spPr>
          <a:xfrm>
            <a:off x="3454400" y="95250"/>
            <a:ext cx="86106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52"/>
          <p:cNvSpPr txBox="1"/>
          <p:nvPr>
            <p:ph idx="1" type="body"/>
          </p:nvPr>
        </p:nvSpPr>
        <p:spPr>
          <a:xfrm rot="5400000">
            <a:off x="3606800" y="-1651000"/>
            <a:ext cx="5105400" cy="113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02" name="Google Shape;302;p52"/>
          <p:cNvSpPr txBox="1"/>
          <p:nvPr>
            <p:ph idx="10" type="dt"/>
          </p:nvPr>
        </p:nvSpPr>
        <p:spPr>
          <a:xfrm>
            <a:off x="1016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52"/>
          <p:cNvSpPr txBox="1"/>
          <p:nvPr>
            <p:ph idx="11" type="ftr"/>
          </p:nvPr>
        </p:nvSpPr>
        <p:spPr>
          <a:xfrm>
            <a:off x="4165600" y="6613526"/>
            <a:ext cx="3860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52"/>
          <p:cNvSpPr txBox="1"/>
          <p:nvPr>
            <p:ph idx="12" type="sldNum"/>
          </p:nvPr>
        </p:nvSpPr>
        <p:spPr>
          <a:xfrm>
            <a:off x="92329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3"/>
          <p:cNvSpPr txBox="1"/>
          <p:nvPr>
            <p:ph type="title"/>
          </p:nvPr>
        </p:nvSpPr>
        <p:spPr>
          <a:xfrm rot="5400000">
            <a:off x="7391402" y="1879600"/>
            <a:ext cx="6457950" cy="2889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53"/>
          <p:cNvSpPr txBox="1"/>
          <p:nvPr>
            <p:ph idx="1" type="body"/>
          </p:nvPr>
        </p:nvSpPr>
        <p:spPr>
          <a:xfrm rot="5400000">
            <a:off x="1511301" y="-908050"/>
            <a:ext cx="6457950" cy="8464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08" name="Google Shape;308;p53"/>
          <p:cNvSpPr txBox="1"/>
          <p:nvPr>
            <p:ph idx="10" type="dt"/>
          </p:nvPr>
        </p:nvSpPr>
        <p:spPr>
          <a:xfrm>
            <a:off x="1016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53"/>
          <p:cNvSpPr txBox="1"/>
          <p:nvPr>
            <p:ph idx="11" type="ftr"/>
          </p:nvPr>
        </p:nvSpPr>
        <p:spPr>
          <a:xfrm>
            <a:off x="4165600" y="6613526"/>
            <a:ext cx="3860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53"/>
          <p:cNvSpPr txBox="1"/>
          <p:nvPr>
            <p:ph idx="12" type="sldNum"/>
          </p:nvPr>
        </p:nvSpPr>
        <p:spPr>
          <a:xfrm>
            <a:off x="92329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5"/>
          <p:cNvSpPr txBox="1"/>
          <p:nvPr>
            <p:ph type="title"/>
          </p:nvPr>
        </p:nvSpPr>
        <p:spPr>
          <a:xfrm>
            <a:off x="3454400" y="95250"/>
            <a:ext cx="86106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0" name="Google Shape;320;p25"/>
          <p:cNvSpPr txBox="1"/>
          <p:nvPr>
            <p:ph idx="1" type="body"/>
          </p:nvPr>
        </p:nvSpPr>
        <p:spPr>
          <a:xfrm>
            <a:off x="508001" y="1447800"/>
            <a:ext cx="55499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9pPr>
          </a:lstStyle>
          <a:p/>
        </p:txBody>
      </p:sp>
      <p:sp>
        <p:nvSpPr>
          <p:cNvPr id="321" name="Google Shape;321;p25"/>
          <p:cNvSpPr txBox="1"/>
          <p:nvPr>
            <p:ph idx="2" type="body"/>
          </p:nvPr>
        </p:nvSpPr>
        <p:spPr>
          <a:xfrm>
            <a:off x="6261101" y="1447800"/>
            <a:ext cx="55499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9pPr>
          </a:lstStyle>
          <a:p/>
        </p:txBody>
      </p:sp>
      <p:sp>
        <p:nvSpPr>
          <p:cNvPr id="322" name="Google Shape;322;p25"/>
          <p:cNvSpPr txBox="1"/>
          <p:nvPr>
            <p:ph idx="10" type="dt"/>
          </p:nvPr>
        </p:nvSpPr>
        <p:spPr>
          <a:xfrm>
            <a:off x="1016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25"/>
          <p:cNvSpPr txBox="1"/>
          <p:nvPr>
            <p:ph idx="11" type="ftr"/>
          </p:nvPr>
        </p:nvSpPr>
        <p:spPr>
          <a:xfrm>
            <a:off x="4165600" y="6613526"/>
            <a:ext cx="3860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p25"/>
          <p:cNvSpPr txBox="1"/>
          <p:nvPr>
            <p:ph idx="12" type="sldNum"/>
          </p:nvPr>
        </p:nvSpPr>
        <p:spPr>
          <a:xfrm>
            <a:off x="92329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 txBox="1"/>
          <p:nvPr>
            <p:ph type="title"/>
          </p:nvPr>
        </p:nvSpPr>
        <p:spPr>
          <a:xfrm>
            <a:off x="1141411" y="1419226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2"/>
          <p:cNvSpPr txBox="1"/>
          <p:nvPr>
            <p:ph idx="1" type="body"/>
          </p:nvPr>
        </p:nvSpPr>
        <p:spPr>
          <a:xfrm>
            <a:off x="1141411" y="4424362"/>
            <a:ext cx="9906000" cy="137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7" name="Google Shape;127;p32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2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2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8"/>
          <p:cNvSpPr txBox="1"/>
          <p:nvPr>
            <p:ph type="title"/>
          </p:nvPr>
        </p:nvSpPr>
        <p:spPr>
          <a:xfrm>
            <a:off x="3454400" y="95250"/>
            <a:ext cx="86106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7" name="Google Shape;327;p28"/>
          <p:cNvSpPr txBox="1"/>
          <p:nvPr>
            <p:ph idx="1" type="body"/>
          </p:nvPr>
        </p:nvSpPr>
        <p:spPr>
          <a:xfrm>
            <a:off x="508000" y="1447800"/>
            <a:ext cx="113030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28" name="Google Shape;328;p28"/>
          <p:cNvSpPr txBox="1"/>
          <p:nvPr>
            <p:ph idx="10" type="dt"/>
          </p:nvPr>
        </p:nvSpPr>
        <p:spPr>
          <a:xfrm>
            <a:off x="1016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9" name="Google Shape;329;p28"/>
          <p:cNvSpPr txBox="1"/>
          <p:nvPr>
            <p:ph idx="11" type="ftr"/>
          </p:nvPr>
        </p:nvSpPr>
        <p:spPr>
          <a:xfrm>
            <a:off x="4165600" y="6613526"/>
            <a:ext cx="3860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28"/>
          <p:cNvSpPr txBox="1"/>
          <p:nvPr>
            <p:ph idx="12" type="sldNum"/>
          </p:nvPr>
        </p:nvSpPr>
        <p:spPr>
          <a:xfrm>
            <a:off x="92329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PP_SMEDI_TLE_Female_Physician" id="332" name="Google Shape;33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54"/>
          <p:cNvSpPr txBox="1"/>
          <p:nvPr>
            <p:ph type="ctrTitle"/>
          </p:nvPr>
        </p:nvSpPr>
        <p:spPr>
          <a:xfrm>
            <a:off x="0" y="46482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4" name="Google Shape;334;p54"/>
          <p:cNvSpPr txBox="1"/>
          <p:nvPr>
            <p:ph idx="1" type="subTitle"/>
          </p:nvPr>
        </p:nvSpPr>
        <p:spPr>
          <a:xfrm>
            <a:off x="0" y="5867400"/>
            <a:ext cx="12192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35" name="Google Shape;335;p54"/>
          <p:cNvSpPr txBox="1"/>
          <p:nvPr>
            <p:ph idx="10" type="dt"/>
          </p:nvPr>
        </p:nvSpPr>
        <p:spPr>
          <a:xfrm>
            <a:off x="1016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p54"/>
          <p:cNvSpPr txBox="1"/>
          <p:nvPr>
            <p:ph idx="11" type="ftr"/>
          </p:nvPr>
        </p:nvSpPr>
        <p:spPr>
          <a:xfrm>
            <a:off x="4165600" y="6613526"/>
            <a:ext cx="3860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54"/>
          <p:cNvSpPr txBox="1"/>
          <p:nvPr>
            <p:ph idx="12" type="sldNum"/>
          </p:nvPr>
        </p:nvSpPr>
        <p:spPr>
          <a:xfrm>
            <a:off x="92329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5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55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341" name="Google Shape;341;p55"/>
          <p:cNvSpPr txBox="1"/>
          <p:nvPr>
            <p:ph idx="10" type="dt"/>
          </p:nvPr>
        </p:nvSpPr>
        <p:spPr>
          <a:xfrm>
            <a:off x="1016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2" name="Google Shape;342;p55"/>
          <p:cNvSpPr txBox="1"/>
          <p:nvPr>
            <p:ph idx="11" type="ftr"/>
          </p:nvPr>
        </p:nvSpPr>
        <p:spPr>
          <a:xfrm>
            <a:off x="4165600" y="6613526"/>
            <a:ext cx="3860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3" name="Google Shape;343;p55"/>
          <p:cNvSpPr txBox="1"/>
          <p:nvPr>
            <p:ph idx="12" type="sldNum"/>
          </p:nvPr>
        </p:nvSpPr>
        <p:spPr>
          <a:xfrm>
            <a:off x="92329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6" name="Google Shape;346;p56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47" name="Google Shape;347;p56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9pPr>
          </a:lstStyle>
          <a:p/>
        </p:txBody>
      </p:sp>
      <p:sp>
        <p:nvSpPr>
          <p:cNvPr id="348" name="Google Shape;348;p56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49" name="Google Shape;349;p56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9pPr>
          </a:lstStyle>
          <a:p/>
        </p:txBody>
      </p:sp>
      <p:sp>
        <p:nvSpPr>
          <p:cNvPr id="350" name="Google Shape;350;p56"/>
          <p:cNvSpPr txBox="1"/>
          <p:nvPr>
            <p:ph idx="10" type="dt"/>
          </p:nvPr>
        </p:nvSpPr>
        <p:spPr>
          <a:xfrm>
            <a:off x="1016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56"/>
          <p:cNvSpPr txBox="1"/>
          <p:nvPr>
            <p:ph idx="11" type="ftr"/>
          </p:nvPr>
        </p:nvSpPr>
        <p:spPr>
          <a:xfrm>
            <a:off x="4165600" y="6613526"/>
            <a:ext cx="3860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2" name="Google Shape;352;p56"/>
          <p:cNvSpPr txBox="1"/>
          <p:nvPr>
            <p:ph idx="12" type="sldNum"/>
          </p:nvPr>
        </p:nvSpPr>
        <p:spPr>
          <a:xfrm>
            <a:off x="92329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7"/>
          <p:cNvSpPr txBox="1"/>
          <p:nvPr>
            <p:ph type="title"/>
          </p:nvPr>
        </p:nvSpPr>
        <p:spPr>
          <a:xfrm>
            <a:off x="3454400" y="95250"/>
            <a:ext cx="86106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5" name="Google Shape;355;p57"/>
          <p:cNvSpPr txBox="1"/>
          <p:nvPr>
            <p:ph idx="10" type="dt"/>
          </p:nvPr>
        </p:nvSpPr>
        <p:spPr>
          <a:xfrm>
            <a:off x="1016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6" name="Google Shape;356;p57"/>
          <p:cNvSpPr txBox="1"/>
          <p:nvPr>
            <p:ph idx="11" type="ftr"/>
          </p:nvPr>
        </p:nvSpPr>
        <p:spPr>
          <a:xfrm>
            <a:off x="4165600" y="6613526"/>
            <a:ext cx="3860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7" name="Google Shape;357;p57"/>
          <p:cNvSpPr txBox="1"/>
          <p:nvPr>
            <p:ph idx="12" type="sldNum"/>
          </p:nvPr>
        </p:nvSpPr>
        <p:spPr>
          <a:xfrm>
            <a:off x="92329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8"/>
          <p:cNvSpPr txBox="1"/>
          <p:nvPr>
            <p:ph idx="10" type="dt"/>
          </p:nvPr>
        </p:nvSpPr>
        <p:spPr>
          <a:xfrm>
            <a:off x="1016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0" name="Google Shape;360;p58"/>
          <p:cNvSpPr txBox="1"/>
          <p:nvPr>
            <p:ph idx="11" type="ftr"/>
          </p:nvPr>
        </p:nvSpPr>
        <p:spPr>
          <a:xfrm>
            <a:off x="4165600" y="6613526"/>
            <a:ext cx="3860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1" name="Google Shape;361;p58"/>
          <p:cNvSpPr txBox="1"/>
          <p:nvPr>
            <p:ph idx="12" type="sldNum"/>
          </p:nvPr>
        </p:nvSpPr>
        <p:spPr>
          <a:xfrm>
            <a:off x="92329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9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4" name="Google Shape;364;p59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9pPr>
          </a:lstStyle>
          <a:p/>
        </p:txBody>
      </p:sp>
      <p:sp>
        <p:nvSpPr>
          <p:cNvPr id="365" name="Google Shape;365;p59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366" name="Google Shape;366;p59"/>
          <p:cNvSpPr txBox="1"/>
          <p:nvPr>
            <p:ph idx="10" type="dt"/>
          </p:nvPr>
        </p:nvSpPr>
        <p:spPr>
          <a:xfrm>
            <a:off x="1016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7" name="Google Shape;367;p59"/>
          <p:cNvSpPr txBox="1"/>
          <p:nvPr>
            <p:ph idx="11" type="ftr"/>
          </p:nvPr>
        </p:nvSpPr>
        <p:spPr>
          <a:xfrm>
            <a:off x="4165600" y="6613526"/>
            <a:ext cx="3860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8" name="Google Shape;368;p59"/>
          <p:cNvSpPr txBox="1"/>
          <p:nvPr>
            <p:ph idx="12" type="sldNum"/>
          </p:nvPr>
        </p:nvSpPr>
        <p:spPr>
          <a:xfrm>
            <a:off x="92329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0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60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72" name="Google Shape;372;p60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373" name="Google Shape;373;p60"/>
          <p:cNvSpPr txBox="1"/>
          <p:nvPr>
            <p:ph idx="10" type="dt"/>
          </p:nvPr>
        </p:nvSpPr>
        <p:spPr>
          <a:xfrm>
            <a:off x="1016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4" name="Google Shape;374;p60"/>
          <p:cNvSpPr txBox="1"/>
          <p:nvPr>
            <p:ph idx="11" type="ftr"/>
          </p:nvPr>
        </p:nvSpPr>
        <p:spPr>
          <a:xfrm>
            <a:off x="4165600" y="6613526"/>
            <a:ext cx="3860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5" name="Google Shape;375;p60"/>
          <p:cNvSpPr txBox="1"/>
          <p:nvPr>
            <p:ph idx="12" type="sldNum"/>
          </p:nvPr>
        </p:nvSpPr>
        <p:spPr>
          <a:xfrm>
            <a:off x="92329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1"/>
          <p:cNvSpPr txBox="1"/>
          <p:nvPr>
            <p:ph type="title"/>
          </p:nvPr>
        </p:nvSpPr>
        <p:spPr>
          <a:xfrm>
            <a:off x="3454400" y="95250"/>
            <a:ext cx="86106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8" name="Google Shape;378;p61"/>
          <p:cNvSpPr txBox="1"/>
          <p:nvPr>
            <p:ph idx="1" type="body"/>
          </p:nvPr>
        </p:nvSpPr>
        <p:spPr>
          <a:xfrm rot="5400000">
            <a:off x="3606800" y="-1651000"/>
            <a:ext cx="5105400" cy="113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79" name="Google Shape;379;p61"/>
          <p:cNvSpPr txBox="1"/>
          <p:nvPr>
            <p:ph idx="10" type="dt"/>
          </p:nvPr>
        </p:nvSpPr>
        <p:spPr>
          <a:xfrm>
            <a:off x="1016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61"/>
          <p:cNvSpPr txBox="1"/>
          <p:nvPr>
            <p:ph idx="11" type="ftr"/>
          </p:nvPr>
        </p:nvSpPr>
        <p:spPr>
          <a:xfrm>
            <a:off x="4165600" y="6613526"/>
            <a:ext cx="3860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1" name="Google Shape;381;p61"/>
          <p:cNvSpPr txBox="1"/>
          <p:nvPr>
            <p:ph idx="12" type="sldNum"/>
          </p:nvPr>
        </p:nvSpPr>
        <p:spPr>
          <a:xfrm>
            <a:off x="92329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2"/>
          <p:cNvSpPr txBox="1"/>
          <p:nvPr>
            <p:ph type="title"/>
          </p:nvPr>
        </p:nvSpPr>
        <p:spPr>
          <a:xfrm rot="5400000">
            <a:off x="7391402" y="1879600"/>
            <a:ext cx="6457950" cy="2889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4" name="Google Shape;384;p62"/>
          <p:cNvSpPr txBox="1"/>
          <p:nvPr>
            <p:ph idx="1" type="body"/>
          </p:nvPr>
        </p:nvSpPr>
        <p:spPr>
          <a:xfrm rot="5400000">
            <a:off x="1511301" y="-908050"/>
            <a:ext cx="6457950" cy="8464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85" name="Google Shape;385;p62"/>
          <p:cNvSpPr txBox="1"/>
          <p:nvPr>
            <p:ph idx="10" type="dt"/>
          </p:nvPr>
        </p:nvSpPr>
        <p:spPr>
          <a:xfrm>
            <a:off x="1016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6" name="Google Shape;386;p62"/>
          <p:cNvSpPr txBox="1"/>
          <p:nvPr>
            <p:ph idx="11" type="ftr"/>
          </p:nvPr>
        </p:nvSpPr>
        <p:spPr>
          <a:xfrm>
            <a:off x="4165600" y="6613526"/>
            <a:ext cx="3860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7" name="Google Shape;387;p62"/>
          <p:cNvSpPr txBox="1"/>
          <p:nvPr>
            <p:ph idx="12" type="sldNum"/>
          </p:nvPr>
        </p:nvSpPr>
        <p:spPr>
          <a:xfrm>
            <a:off x="92329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3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3"/>
          <p:cNvSpPr txBox="1"/>
          <p:nvPr>
            <p:ph idx="1" type="body"/>
          </p:nvPr>
        </p:nvSpPr>
        <p:spPr>
          <a:xfrm>
            <a:off x="1141410" y="2249486"/>
            <a:ext cx="487838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33" name="Google Shape;133;p33"/>
          <p:cNvSpPr txBox="1"/>
          <p:nvPr>
            <p:ph idx="2" type="body"/>
          </p:nvPr>
        </p:nvSpPr>
        <p:spPr>
          <a:xfrm>
            <a:off x="6172200" y="2249486"/>
            <a:ext cx="4875211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34" name="Google Shape;134;p33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3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3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0"/>
          <p:cNvSpPr txBox="1"/>
          <p:nvPr>
            <p:ph type="title"/>
          </p:nvPr>
        </p:nvSpPr>
        <p:spPr>
          <a:xfrm>
            <a:off x="3454400" y="95250"/>
            <a:ext cx="86106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7" name="Google Shape;397;p30"/>
          <p:cNvSpPr txBox="1"/>
          <p:nvPr>
            <p:ph idx="1" type="body"/>
          </p:nvPr>
        </p:nvSpPr>
        <p:spPr>
          <a:xfrm>
            <a:off x="508000" y="1447800"/>
            <a:ext cx="113030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98" name="Google Shape;398;p30"/>
          <p:cNvSpPr txBox="1"/>
          <p:nvPr>
            <p:ph idx="10" type="dt"/>
          </p:nvPr>
        </p:nvSpPr>
        <p:spPr>
          <a:xfrm>
            <a:off x="1016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9" name="Google Shape;399;p30"/>
          <p:cNvSpPr txBox="1"/>
          <p:nvPr>
            <p:ph idx="11" type="ftr"/>
          </p:nvPr>
        </p:nvSpPr>
        <p:spPr>
          <a:xfrm>
            <a:off x="4165600" y="6613526"/>
            <a:ext cx="3860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30"/>
          <p:cNvSpPr txBox="1"/>
          <p:nvPr>
            <p:ph idx="12" type="sldNum"/>
          </p:nvPr>
        </p:nvSpPr>
        <p:spPr>
          <a:xfrm>
            <a:off x="92329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PP_SMEDI_TLE_Female_Physician" id="402" name="Google Shape;402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63"/>
          <p:cNvSpPr txBox="1"/>
          <p:nvPr>
            <p:ph type="ctrTitle"/>
          </p:nvPr>
        </p:nvSpPr>
        <p:spPr>
          <a:xfrm>
            <a:off x="0" y="46482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4" name="Google Shape;404;p63"/>
          <p:cNvSpPr txBox="1"/>
          <p:nvPr>
            <p:ph idx="1" type="subTitle"/>
          </p:nvPr>
        </p:nvSpPr>
        <p:spPr>
          <a:xfrm>
            <a:off x="0" y="5867400"/>
            <a:ext cx="12192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05" name="Google Shape;405;p63"/>
          <p:cNvSpPr txBox="1"/>
          <p:nvPr>
            <p:ph idx="10" type="dt"/>
          </p:nvPr>
        </p:nvSpPr>
        <p:spPr>
          <a:xfrm>
            <a:off x="1016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6" name="Google Shape;406;p63"/>
          <p:cNvSpPr txBox="1"/>
          <p:nvPr>
            <p:ph idx="11" type="ftr"/>
          </p:nvPr>
        </p:nvSpPr>
        <p:spPr>
          <a:xfrm>
            <a:off x="4165600" y="6613526"/>
            <a:ext cx="3860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7" name="Google Shape;407;p63"/>
          <p:cNvSpPr txBox="1"/>
          <p:nvPr>
            <p:ph idx="12" type="sldNum"/>
          </p:nvPr>
        </p:nvSpPr>
        <p:spPr>
          <a:xfrm>
            <a:off x="92329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4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64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411" name="Google Shape;411;p64"/>
          <p:cNvSpPr txBox="1"/>
          <p:nvPr>
            <p:ph idx="10" type="dt"/>
          </p:nvPr>
        </p:nvSpPr>
        <p:spPr>
          <a:xfrm>
            <a:off x="1016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2" name="Google Shape;412;p64"/>
          <p:cNvSpPr txBox="1"/>
          <p:nvPr>
            <p:ph idx="11" type="ftr"/>
          </p:nvPr>
        </p:nvSpPr>
        <p:spPr>
          <a:xfrm>
            <a:off x="4165600" y="6613526"/>
            <a:ext cx="3860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3" name="Google Shape;413;p64"/>
          <p:cNvSpPr txBox="1"/>
          <p:nvPr>
            <p:ph idx="12" type="sldNum"/>
          </p:nvPr>
        </p:nvSpPr>
        <p:spPr>
          <a:xfrm>
            <a:off x="92329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5"/>
          <p:cNvSpPr txBox="1"/>
          <p:nvPr>
            <p:ph type="title"/>
          </p:nvPr>
        </p:nvSpPr>
        <p:spPr>
          <a:xfrm>
            <a:off x="3454400" y="95250"/>
            <a:ext cx="86106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6" name="Google Shape;416;p65"/>
          <p:cNvSpPr txBox="1"/>
          <p:nvPr>
            <p:ph idx="1" type="body"/>
          </p:nvPr>
        </p:nvSpPr>
        <p:spPr>
          <a:xfrm>
            <a:off x="508001" y="1447800"/>
            <a:ext cx="55499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9pPr>
          </a:lstStyle>
          <a:p/>
        </p:txBody>
      </p:sp>
      <p:sp>
        <p:nvSpPr>
          <p:cNvPr id="417" name="Google Shape;417;p65"/>
          <p:cNvSpPr txBox="1"/>
          <p:nvPr>
            <p:ph idx="2" type="body"/>
          </p:nvPr>
        </p:nvSpPr>
        <p:spPr>
          <a:xfrm>
            <a:off x="6261101" y="1447800"/>
            <a:ext cx="55499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9pPr>
          </a:lstStyle>
          <a:p/>
        </p:txBody>
      </p:sp>
      <p:sp>
        <p:nvSpPr>
          <p:cNvPr id="418" name="Google Shape;418;p65"/>
          <p:cNvSpPr txBox="1"/>
          <p:nvPr>
            <p:ph idx="10" type="dt"/>
          </p:nvPr>
        </p:nvSpPr>
        <p:spPr>
          <a:xfrm>
            <a:off x="1016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9" name="Google Shape;419;p65"/>
          <p:cNvSpPr txBox="1"/>
          <p:nvPr>
            <p:ph idx="11" type="ftr"/>
          </p:nvPr>
        </p:nvSpPr>
        <p:spPr>
          <a:xfrm>
            <a:off x="4165600" y="6613526"/>
            <a:ext cx="3860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" name="Google Shape;420;p65"/>
          <p:cNvSpPr txBox="1"/>
          <p:nvPr>
            <p:ph idx="12" type="sldNum"/>
          </p:nvPr>
        </p:nvSpPr>
        <p:spPr>
          <a:xfrm>
            <a:off x="92329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3" name="Google Shape;423;p66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24" name="Google Shape;424;p66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9pPr>
          </a:lstStyle>
          <a:p/>
        </p:txBody>
      </p:sp>
      <p:sp>
        <p:nvSpPr>
          <p:cNvPr id="425" name="Google Shape;425;p66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26" name="Google Shape;426;p66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9pPr>
          </a:lstStyle>
          <a:p/>
        </p:txBody>
      </p:sp>
      <p:sp>
        <p:nvSpPr>
          <p:cNvPr id="427" name="Google Shape;427;p66"/>
          <p:cNvSpPr txBox="1"/>
          <p:nvPr>
            <p:ph idx="10" type="dt"/>
          </p:nvPr>
        </p:nvSpPr>
        <p:spPr>
          <a:xfrm>
            <a:off x="1016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8" name="Google Shape;428;p66"/>
          <p:cNvSpPr txBox="1"/>
          <p:nvPr>
            <p:ph idx="11" type="ftr"/>
          </p:nvPr>
        </p:nvSpPr>
        <p:spPr>
          <a:xfrm>
            <a:off x="4165600" y="6613526"/>
            <a:ext cx="3860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9" name="Google Shape;429;p66"/>
          <p:cNvSpPr txBox="1"/>
          <p:nvPr>
            <p:ph idx="12" type="sldNum"/>
          </p:nvPr>
        </p:nvSpPr>
        <p:spPr>
          <a:xfrm>
            <a:off x="92329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7"/>
          <p:cNvSpPr txBox="1"/>
          <p:nvPr>
            <p:ph type="title"/>
          </p:nvPr>
        </p:nvSpPr>
        <p:spPr>
          <a:xfrm>
            <a:off x="3454400" y="95250"/>
            <a:ext cx="86106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2" name="Google Shape;432;p67"/>
          <p:cNvSpPr txBox="1"/>
          <p:nvPr>
            <p:ph idx="10" type="dt"/>
          </p:nvPr>
        </p:nvSpPr>
        <p:spPr>
          <a:xfrm>
            <a:off x="1016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3" name="Google Shape;433;p67"/>
          <p:cNvSpPr txBox="1"/>
          <p:nvPr>
            <p:ph idx="11" type="ftr"/>
          </p:nvPr>
        </p:nvSpPr>
        <p:spPr>
          <a:xfrm>
            <a:off x="4165600" y="6613526"/>
            <a:ext cx="3860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67"/>
          <p:cNvSpPr txBox="1"/>
          <p:nvPr>
            <p:ph idx="12" type="sldNum"/>
          </p:nvPr>
        </p:nvSpPr>
        <p:spPr>
          <a:xfrm>
            <a:off x="92329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68"/>
          <p:cNvSpPr txBox="1"/>
          <p:nvPr>
            <p:ph idx="10" type="dt"/>
          </p:nvPr>
        </p:nvSpPr>
        <p:spPr>
          <a:xfrm>
            <a:off x="1016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7" name="Google Shape;437;p68"/>
          <p:cNvSpPr txBox="1"/>
          <p:nvPr>
            <p:ph idx="11" type="ftr"/>
          </p:nvPr>
        </p:nvSpPr>
        <p:spPr>
          <a:xfrm>
            <a:off x="4165600" y="6613526"/>
            <a:ext cx="3860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8" name="Google Shape;438;p68"/>
          <p:cNvSpPr txBox="1"/>
          <p:nvPr>
            <p:ph idx="12" type="sldNum"/>
          </p:nvPr>
        </p:nvSpPr>
        <p:spPr>
          <a:xfrm>
            <a:off x="92329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9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1" name="Google Shape;441;p69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9pPr>
          </a:lstStyle>
          <a:p/>
        </p:txBody>
      </p:sp>
      <p:sp>
        <p:nvSpPr>
          <p:cNvPr id="442" name="Google Shape;442;p69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43" name="Google Shape;443;p69"/>
          <p:cNvSpPr txBox="1"/>
          <p:nvPr>
            <p:ph idx="10" type="dt"/>
          </p:nvPr>
        </p:nvSpPr>
        <p:spPr>
          <a:xfrm>
            <a:off x="1016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4" name="Google Shape;444;p69"/>
          <p:cNvSpPr txBox="1"/>
          <p:nvPr>
            <p:ph idx="11" type="ftr"/>
          </p:nvPr>
        </p:nvSpPr>
        <p:spPr>
          <a:xfrm>
            <a:off x="4165600" y="6613526"/>
            <a:ext cx="3860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5" name="Google Shape;445;p69"/>
          <p:cNvSpPr txBox="1"/>
          <p:nvPr>
            <p:ph idx="12" type="sldNum"/>
          </p:nvPr>
        </p:nvSpPr>
        <p:spPr>
          <a:xfrm>
            <a:off x="92329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70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8" name="Google Shape;448;p70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49" name="Google Shape;449;p70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50" name="Google Shape;450;p70"/>
          <p:cNvSpPr txBox="1"/>
          <p:nvPr>
            <p:ph idx="10" type="dt"/>
          </p:nvPr>
        </p:nvSpPr>
        <p:spPr>
          <a:xfrm>
            <a:off x="1016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1" name="Google Shape;451;p70"/>
          <p:cNvSpPr txBox="1"/>
          <p:nvPr>
            <p:ph idx="11" type="ftr"/>
          </p:nvPr>
        </p:nvSpPr>
        <p:spPr>
          <a:xfrm>
            <a:off x="4165600" y="6613526"/>
            <a:ext cx="3860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2" name="Google Shape;452;p70"/>
          <p:cNvSpPr txBox="1"/>
          <p:nvPr>
            <p:ph idx="12" type="sldNum"/>
          </p:nvPr>
        </p:nvSpPr>
        <p:spPr>
          <a:xfrm>
            <a:off x="92329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1"/>
          <p:cNvSpPr txBox="1"/>
          <p:nvPr>
            <p:ph type="title"/>
          </p:nvPr>
        </p:nvSpPr>
        <p:spPr>
          <a:xfrm>
            <a:off x="3454400" y="95250"/>
            <a:ext cx="86106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5" name="Google Shape;455;p71"/>
          <p:cNvSpPr txBox="1"/>
          <p:nvPr>
            <p:ph idx="1" type="body"/>
          </p:nvPr>
        </p:nvSpPr>
        <p:spPr>
          <a:xfrm rot="5400000">
            <a:off x="3606800" y="-1651000"/>
            <a:ext cx="5105400" cy="113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56" name="Google Shape;456;p71"/>
          <p:cNvSpPr txBox="1"/>
          <p:nvPr>
            <p:ph idx="10" type="dt"/>
          </p:nvPr>
        </p:nvSpPr>
        <p:spPr>
          <a:xfrm>
            <a:off x="1016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7" name="Google Shape;457;p71"/>
          <p:cNvSpPr txBox="1"/>
          <p:nvPr>
            <p:ph idx="11" type="ftr"/>
          </p:nvPr>
        </p:nvSpPr>
        <p:spPr>
          <a:xfrm>
            <a:off x="4165600" y="6613526"/>
            <a:ext cx="3860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8" name="Google Shape;458;p71"/>
          <p:cNvSpPr txBox="1"/>
          <p:nvPr>
            <p:ph idx="12" type="sldNum"/>
          </p:nvPr>
        </p:nvSpPr>
        <p:spPr>
          <a:xfrm>
            <a:off x="92329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4"/>
          <p:cNvSpPr txBox="1"/>
          <p:nvPr>
            <p:ph type="title"/>
          </p:nvPr>
        </p:nvSpPr>
        <p:spPr>
          <a:xfrm>
            <a:off x="1141411" y="619126"/>
            <a:ext cx="9906000" cy="1477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4"/>
          <p:cNvSpPr txBox="1"/>
          <p:nvPr>
            <p:ph idx="1" type="body"/>
          </p:nvPr>
        </p:nvSpPr>
        <p:spPr>
          <a:xfrm>
            <a:off x="1370019" y="2249486"/>
            <a:ext cx="4649783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40" name="Google Shape;140;p34"/>
          <p:cNvSpPr txBox="1"/>
          <p:nvPr>
            <p:ph idx="2" type="body"/>
          </p:nvPr>
        </p:nvSpPr>
        <p:spPr>
          <a:xfrm>
            <a:off x="1141410" y="3073397"/>
            <a:ext cx="4878391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41" name="Google Shape;141;p34"/>
          <p:cNvSpPr txBox="1"/>
          <p:nvPr>
            <p:ph idx="3" type="body"/>
          </p:nvPr>
        </p:nvSpPr>
        <p:spPr>
          <a:xfrm>
            <a:off x="6400808" y="2249485"/>
            <a:ext cx="464660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42" name="Google Shape;142;p34"/>
          <p:cNvSpPr txBox="1"/>
          <p:nvPr>
            <p:ph idx="4" type="body"/>
          </p:nvPr>
        </p:nvSpPr>
        <p:spPr>
          <a:xfrm>
            <a:off x="6172200" y="3073397"/>
            <a:ext cx="4875210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43" name="Google Shape;143;p34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4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4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72"/>
          <p:cNvSpPr txBox="1"/>
          <p:nvPr>
            <p:ph type="title"/>
          </p:nvPr>
        </p:nvSpPr>
        <p:spPr>
          <a:xfrm rot="5400000">
            <a:off x="7391402" y="1879600"/>
            <a:ext cx="6457950" cy="2889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1" name="Google Shape;461;p72"/>
          <p:cNvSpPr txBox="1"/>
          <p:nvPr>
            <p:ph idx="1" type="body"/>
          </p:nvPr>
        </p:nvSpPr>
        <p:spPr>
          <a:xfrm rot="5400000">
            <a:off x="1511301" y="-908050"/>
            <a:ext cx="6457950" cy="8464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62" name="Google Shape;462;p72"/>
          <p:cNvSpPr txBox="1"/>
          <p:nvPr>
            <p:ph idx="10" type="dt"/>
          </p:nvPr>
        </p:nvSpPr>
        <p:spPr>
          <a:xfrm>
            <a:off x="1016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3" name="Google Shape;463;p72"/>
          <p:cNvSpPr txBox="1"/>
          <p:nvPr>
            <p:ph idx="11" type="ftr"/>
          </p:nvPr>
        </p:nvSpPr>
        <p:spPr>
          <a:xfrm>
            <a:off x="4165600" y="6613526"/>
            <a:ext cx="3860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4" name="Google Shape;464;p72"/>
          <p:cNvSpPr txBox="1"/>
          <p:nvPr>
            <p:ph idx="12" type="sldNum"/>
          </p:nvPr>
        </p:nvSpPr>
        <p:spPr>
          <a:xfrm>
            <a:off x="92329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701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7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471" name="Google Shape;471;p75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76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474" name="Google Shape;474;p76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ahoma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ahoma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ahoma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ahoma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ahoma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ahoma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7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477" name="Google Shape;477;p77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–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–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–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–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–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78" name="Google Shape;478;p77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–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–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–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–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–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7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481" name="Google Shape;481;p78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b="1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b="1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b="1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b="1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b="1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b="1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82" name="Google Shape;482;p78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83" name="Google Shape;483;p78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b="1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b="1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b="1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b="1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b="1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b="1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84" name="Google Shape;484;p78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7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81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490" name="Google Shape;490;p81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91" name="Google Shape;491;p81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Tahoma"/>
              <a:buNone/>
              <a:defRPr b="0" i="0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Tahoma"/>
              <a:buNone/>
              <a:defRPr b="0" i="0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Tahoma"/>
              <a:buNone/>
              <a:defRPr b="0" i="0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Tahoma"/>
              <a:buNone/>
              <a:defRPr b="0" i="0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Tahoma"/>
              <a:buNone/>
              <a:defRPr b="0" i="0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Tahoma"/>
              <a:buNone/>
              <a:defRPr b="0" i="0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82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494" name="Google Shape;494;p82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95" name="Google Shape;495;p82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Tahoma"/>
              <a:buNone/>
              <a:defRPr b="0" i="0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Tahoma"/>
              <a:buNone/>
              <a:defRPr b="0" i="0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Tahoma"/>
              <a:buNone/>
              <a:defRPr b="0" i="0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Tahoma"/>
              <a:buNone/>
              <a:defRPr b="0" i="0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Tahoma"/>
              <a:buNone/>
              <a:defRPr b="0" i="0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Tahoma"/>
              <a:buNone/>
              <a:defRPr b="0" i="0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5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5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5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5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8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498" name="Google Shape;498;p83"/>
          <p:cNvSpPr txBox="1"/>
          <p:nvPr>
            <p:ph idx="1" type="body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84"/>
          <p:cNvSpPr txBox="1"/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501" name="Google Shape;501;p84"/>
          <p:cNvSpPr txBox="1"/>
          <p:nvPr>
            <p:ph idx="1" type="body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 type="objOnly">
  <p:cSld name="OBJECT_ONLY"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85"/>
          <p:cNvSpPr txBox="1"/>
          <p:nvPr>
            <p:ph idx="1" type="body"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2 Content" type="txAndTwoObj">
  <p:cSld name="TEXT_AND_TWO_OBJECTS"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8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506" name="Google Shape;506;p86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07" name="Google Shape;507;p86"/>
          <p:cNvSpPr txBox="1"/>
          <p:nvPr>
            <p:ph idx="2" type="body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08" name="Google Shape;508;p86"/>
          <p:cNvSpPr txBox="1"/>
          <p:nvPr>
            <p:ph idx="3" type="body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and Clip Art" type="txAndClipArt">
  <p:cSld name="TEXT_AND_CLIPART"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8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511" name="Google Shape;511;p87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12" name="Google Shape;512;p87"/>
          <p:cNvSpPr/>
          <p:nvPr>
            <p:ph idx="2" type="clipArt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6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6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36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7"/>
          <p:cNvSpPr txBox="1"/>
          <p:nvPr>
            <p:ph type="title"/>
          </p:nvPr>
        </p:nvSpPr>
        <p:spPr>
          <a:xfrm>
            <a:off x="1146705" y="609601"/>
            <a:ext cx="3856037" cy="16398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7"/>
          <p:cNvSpPr txBox="1"/>
          <p:nvPr>
            <p:ph idx="1" type="body"/>
          </p:nvPr>
        </p:nvSpPr>
        <p:spPr>
          <a:xfrm>
            <a:off x="5156200" y="592666"/>
            <a:ext cx="5891209" cy="5198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58" name="Google Shape;158;p37"/>
          <p:cNvSpPr txBox="1"/>
          <p:nvPr>
            <p:ph idx="2" type="body"/>
          </p:nvPr>
        </p:nvSpPr>
        <p:spPr>
          <a:xfrm>
            <a:off x="1146705" y="2249486"/>
            <a:ext cx="3856037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59" name="Google Shape;159;p37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7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7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8"/>
          <p:cNvSpPr txBox="1"/>
          <p:nvPr>
            <p:ph type="title"/>
          </p:nvPr>
        </p:nvSpPr>
        <p:spPr>
          <a:xfrm>
            <a:off x="1141413" y="609600"/>
            <a:ext cx="5934508" cy="16398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38"/>
          <p:cNvSpPr/>
          <p:nvPr>
            <p:ph idx="2" type="pic"/>
          </p:nvPr>
        </p:nvSpPr>
        <p:spPr>
          <a:xfrm>
            <a:off x="7380721" y="609601"/>
            <a:ext cx="3666690" cy="5181599"/>
          </a:xfrm>
          <a:prstGeom prst="round2DiagRect">
            <a:avLst>
              <a:gd fmla="val 5608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165" name="Google Shape;165;p38"/>
          <p:cNvSpPr txBox="1"/>
          <p:nvPr>
            <p:ph idx="1" type="body"/>
          </p:nvPr>
        </p:nvSpPr>
        <p:spPr>
          <a:xfrm>
            <a:off x="1141410" y="2249486"/>
            <a:ext cx="5934511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66" name="Google Shape;166;p38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8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38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5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28.xml"/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39.xml"/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8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50.xml"/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1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10" name="Google Shape;10;p19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1;p19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2" name="Google Shape;12;p19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</p:grpSpPr>
          <p:sp>
            <p:nvSpPr>
              <p:cNvPr id="13" name="Google Shape;13;p19"/>
              <p:cNvSpPr/>
              <p:nvPr/>
            </p:nvSpPr>
            <p:spPr>
              <a:xfrm>
                <a:off x="114300" y="4763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" name="Google Shape;14;p19"/>
              <p:cNvSpPr/>
              <p:nvPr/>
            </p:nvSpPr>
            <p:spPr>
              <a:xfrm>
                <a:off x="33337" y="217646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" name="Google Shape;15;p19"/>
              <p:cNvSpPr/>
              <p:nvPr/>
            </p:nvSpPr>
            <p:spPr>
              <a:xfrm>
                <a:off x="28575" y="4021138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19"/>
              <p:cNvSpPr/>
              <p:nvPr/>
            </p:nvSpPr>
            <p:spPr>
              <a:xfrm>
                <a:off x="200025" y="4763"/>
                <a:ext cx="369888" cy="1811338"/>
              </a:xfrm>
              <a:custGeom>
                <a:rect b="b" l="l" r="r" t="t"/>
                <a:pathLst>
                  <a:path extrusionOk="0" h="1141" w="233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7" name="Google Shape;17;p19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" name="Google Shape;18;p19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rect b="b" l="l" r="r" t="t"/>
                <a:pathLst>
                  <a:path extrusionOk="0" h="901" w="233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9" name="Google Shape;19;p19"/>
              <p:cNvSpPr/>
              <p:nvPr/>
            </p:nvSpPr>
            <p:spPr>
              <a:xfrm>
                <a:off x="546100" y="0"/>
                <a:ext cx="152400" cy="912813"/>
              </a:xfrm>
              <a:custGeom>
                <a:rect b="b" l="l" r="r" t="t"/>
                <a:pathLst>
                  <a:path extrusionOk="0" h="575" w="96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0" name="Google Shape;20;p19"/>
              <p:cNvSpPr/>
              <p:nvPr/>
            </p:nvSpPr>
            <p:spPr>
              <a:xfrm>
                <a:off x="588962" y="14208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19"/>
              <p:cNvSpPr/>
              <p:nvPr/>
            </p:nvSpPr>
            <p:spPr>
              <a:xfrm>
                <a:off x="588962" y="903288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19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rect b="b" l="l" r="r" t="t"/>
                <a:pathLst>
                  <a:path extrusionOk="0" h="332" w="266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3" name="Google Shape;23;p19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rect b="b" l="l" r="r" t="t"/>
                <a:pathLst>
                  <a:path extrusionOk="0" h="31" w="34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4" name="Google Shape;24;p19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 cap="flat" cmpd="sng" w="9525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25" name="Google Shape;25;p19"/>
              <p:cNvSpPr/>
              <p:nvPr/>
            </p:nvSpPr>
            <p:spPr>
              <a:xfrm>
                <a:off x="9525" y="1801813"/>
                <a:ext cx="123825" cy="127000"/>
              </a:xfrm>
              <a:custGeom>
                <a:rect b="b" l="l" r="r" t="t"/>
                <a:pathLst>
                  <a:path extrusionOk="0" h="80" w="78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6" name="Google Shape;26;p19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rect b="b" l="l" r="r" t="t"/>
                <a:pathLst>
                  <a:path extrusionOk="0" h="303" w="9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7" name="Google Shape;27;p19"/>
              <p:cNvSpPr/>
              <p:nvPr/>
            </p:nvSpPr>
            <p:spPr>
              <a:xfrm>
                <a:off x="128587" y="1382713"/>
                <a:ext cx="142875" cy="476250"/>
              </a:xfrm>
              <a:custGeom>
                <a:rect b="b" l="l" r="r" t="t"/>
                <a:pathLst>
                  <a:path extrusionOk="0" h="300" w="9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8" name="Google Shape;28;p19"/>
              <p:cNvSpPr/>
              <p:nvPr/>
            </p:nvSpPr>
            <p:spPr>
              <a:xfrm>
                <a:off x="204787" y="1849438"/>
                <a:ext cx="114300" cy="107950"/>
              </a:xfrm>
              <a:custGeom>
                <a:rect b="b" l="l" r="r" t="t"/>
                <a:pathLst>
                  <a:path extrusionOk="0" h="23" w="24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" name="Google Shape;29;p19"/>
              <p:cNvSpPr/>
              <p:nvPr/>
            </p:nvSpPr>
            <p:spPr>
              <a:xfrm>
                <a:off x="133350" y="4662488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Google Shape;30;p19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rect b="b" l="l" r="r" t="t"/>
                <a:pathLst>
                  <a:path extrusionOk="0" h="1135" w="233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1" name="Google Shape;31;p19"/>
              <p:cNvSpPr/>
              <p:nvPr/>
            </p:nvSpPr>
            <p:spPr>
              <a:xfrm>
                <a:off x="52387" y="44815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" name="Google Shape;32;p19"/>
              <p:cNvSpPr/>
              <p:nvPr/>
            </p:nvSpPr>
            <p:spPr>
              <a:xfrm>
                <a:off x="-14288" y="5627688"/>
                <a:ext cx="85725" cy="1216025"/>
              </a:xfrm>
              <a:custGeom>
                <a:rect b="b" l="l" r="r" t="t"/>
                <a:pathLst>
                  <a:path extrusionOk="0" h="766" w="54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3" name="Google Shape;33;p19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19"/>
              <p:cNvSpPr/>
              <p:nvPr/>
            </p:nvSpPr>
            <p:spPr>
              <a:xfrm>
                <a:off x="309562" y="5422900"/>
                <a:ext cx="374650" cy="1425575"/>
              </a:xfrm>
              <a:custGeom>
                <a:rect b="b" l="l" r="r" t="t"/>
                <a:pathLst>
                  <a:path extrusionOk="0" h="898" w="236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5" name="Google Shape;35;p19"/>
              <p:cNvSpPr/>
              <p:nvPr/>
            </p:nvSpPr>
            <p:spPr>
              <a:xfrm>
                <a:off x="569912" y="5945188"/>
                <a:ext cx="152400" cy="912813"/>
              </a:xfrm>
              <a:custGeom>
                <a:rect b="b" l="l" r="r" t="t"/>
                <a:pathLst>
                  <a:path extrusionOk="0" h="575" w="96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6" name="Google Shape;36;p19"/>
              <p:cNvSpPr/>
              <p:nvPr/>
            </p:nvSpPr>
            <p:spPr>
              <a:xfrm>
                <a:off x="612775" y="5246688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" name="Google Shape;37;p19"/>
              <p:cNvSpPr/>
              <p:nvPr/>
            </p:nvSpPr>
            <p:spPr>
              <a:xfrm>
                <a:off x="612775" y="57642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" name="Google Shape;38;p19"/>
              <p:cNvSpPr/>
              <p:nvPr/>
            </p:nvSpPr>
            <p:spPr>
              <a:xfrm>
                <a:off x="669925" y="6330950"/>
                <a:ext cx="417513" cy="517525"/>
              </a:xfrm>
              <a:custGeom>
                <a:rect b="b" l="l" r="r" t="t"/>
                <a:pathLst>
                  <a:path extrusionOk="0" h="326" w="263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9" name="Google Shape;39;p19"/>
              <p:cNvSpPr/>
              <p:nvPr/>
            </p:nvSpPr>
            <p:spPr>
              <a:xfrm>
                <a:off x="1049337" y="6221413"/>
                <a:ext cx="157163" cy="147638"/>
              </a:xfrm>
              <a:custGeom>
                <a:rect b="b" l="l" r="r" t="t"/>
                <a:pathLst>
                  <a:path extrusionOk="0" h="31" w="33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0" name="Google Shape;40;p1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</p:grpSpPr>
          <p:sp>
            <p:nvSpPr>
              <p:cNvPr id="41" name="Google Shape;41;p19"/>
              <p:cNvSpPr/>
              <p:nvPr/>
            </p:nvSpPr>
            <p:spPr>
              <a:xfrm>
                <a:off x="11483975" y="0"/>
                <a:ext cx="417513" cy="512763"/>
              </a:xfrm>
              <a:custGeom>
                <a:rect b="b" l="l" r="r" t="t"/>
                <a:pathLst>
                  <a:path extrusionOk="0" h="323" w="26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2" name="Google Shape;42;p19"/>
              <p:cNvSpPr/>
              <p:nvPr/>
            </p:nvSpPr>
            <p:spPr>
              <a:xfrm>
                <a:off x="11364912" y="474663"/>
                <a:ext cx="157163" cy="152400"/>
              </a:xfrm>
              <a:custGeom>
                <a:rect b="b" l="l" r="r" t="t"/>
                <a:pathLst>
                  <a:path extrusionOk="0" h="32" w="33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" name="Google Shape;43;p19"/>
              <p:cNvSpPr/>
              <p:nvPr/>
            </p:nvSpPr>
            <p:spPr>
              <a:xfrm>
                <a:off x="11631612" y="1539875"/>
                <a:ext cx="188913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19"/>
              <p:cNvSpPr/>
              <p:nvPr/>
            </p:nvSpPr>
            <p:spPr>
              <a:xfrm>
                <a:off x="11531600" y="5694363"/>
                <a:ext cx="298450" cy="1154113"/>
              </a:xfrm>
              <a:custGeom>
                <a:rect b="b" l="l" r="r" t="t"/>
                <a:pathLst>
                  <a:path extrusionOk="0" h="727" w="188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5" name="Google Shape;45;p19"/>
              <p:cNvSpPr/>
              <p:nvPr/>
            </p:nvSpPr>
            <p:spPr>
              <a:xfrm>
                <a:off x="11772900" y="5551488"/>
                <a:ext cx="157163" cy="155575"/>
              </a:xfrm>
              <a:custGeom>
                <a:rect b="b" l="l" r="r" t="t"/>
                <a:pathLst>
                  <a:path extrusionOk="0" h="33" w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Google Shape;46;p19"/>
              <p:cNvSpPr/>
              <p:nvPr/>
            </p:nvSpPr>
            <p:spPr>
              <a:xfrm>
                <a:off x="11710987" y="4763"/>
                <a:ext cx="304800" cy="1544638"/>
              </a:xfrm>
              <a:custGeom>
                <a:rect b="b" l="l" r="r" t="t"/>
                <a:pathLst>
                  <a:path extrusionOk="0" h="973" w="192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7" name="Google Shape;47;p19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" name="Google Shape;48;p19"/>
              <p:cNvSpPr/>
              <p:nvPr/>
            </p:nvSpPr>
            <p:spPr>
              <a:xfrm>
                <a:off x="11441112" y="5046663"/>
                <a:ext cx="307975" cy="1801813"/>
              </a:xfrm>
              <a:custGeom>
                <a:rect b="b" l="l" r="r" t="t"/>
                <a:pathLst>
                  <a:path extrusionOk="0" h="1135" w="194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9" name="Google Shape;49;p19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" name="Google Shape;50;p19"/>
              <p:cNvSpPr/>
              <p:nvPr/>
            </p:nvSpPr>
            <p:spPr>
              <a:xfrm>
                <a:off x="11939587" y="6596063"/>
                <a:ext cx="23813" cy="252413"/>
              </a:xfrm>
              <a:prstGeom prst="rect">
                <a:avLst/>
              </a:pr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1" name="Google Shape;51;p19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b="0" i="0" sz="3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9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873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71475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55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55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39725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39725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39725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39725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3" name="Google Shape;53;p19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4" name="Google Shape;54;p19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5" name="Google Shape;55;p19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PP_SMEDI_TXT_Female_Physician" id="235" name="Google Shape;235;p2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1"/>
          <p:cNvSpPr txBox="1"/>
          <p:nvPr>
            <p:ph type="title"/>
          </p:nvPr>
        </p:nvSpPr>
        <p:spPr>
          <a:xfrm>
            <a:off x="3454400" y="95250"/>
            <a:ext cx="86106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Google Shape;237;p21"/>
          <p:cNvSpPr txBox="1"/>
          <p:nvPr>
            <p:ph idx="1" type="body"/>
          </p:nvPr>
        </p:nvSpPr>
        <p:spPr>
          <a:xfrm>
            <a:off x="508000" y="1447800"/>
            <a:ext cx="113030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66C1FC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66C1FC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66C1F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66C1FC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66C1FC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66C1FC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66C1FC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66C1FC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66C1FC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8" name="Google Shape;238;p21"/>
          <p:cNvSpPr txBox="1"/>
          <p:nvPr>
            <p:ph idx="10" type="dt"/>
          </p:nvPr>
        </p:nvSpPr>
        <p:spPr>
          <a:xfrm>
            <a:off x="1016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9" name="Google Shape;239;p21"/>
          <p:cNvSpPr txBox="1"/>
          <p:nvPr>
            <p:ph idx="11" type="ftr"/>
          </p:nvPr>
        </p:nvSpPr>
        <p:spPr>
          <a:xfrm>
            <a:off x="4165600" y="6613526"/>
            <a:ext cx="3860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0" name="Google Shape;240;p21"/>
          <p:cNvSpPr txBox="1"/>
          <p:nvPr>
            <p:ph idx="12" type="sldNum"/>
          </p:nvPr>
        </p:nvSpPr>
        <p:spPr>
          <a:xfrm>
            <a:off x="92329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PP_SMEDI_TXT_Female_Physician" id="312" name="Google Shape;312;p2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4"/>
          <p:cNvSpPr txBox="1"/>
          <p:nvPr>
            <p:ph type="title"/>
          </p:nvPr>
        </p:nvSpPr>
        <p:spPr>
          <a:xfrm>
            <a:off x="3454400" y="95250"/>
            <a:ext cx="86106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4" name="Google Shape;314;p24"/>
          <p:cNvSpPr txBox="1"/>
          <p:nvPr>
            <p:ph idx="1" type="body"/>
          </p:nvPr>
        </p:nvSpPr>
        <p:spPr>
          <a:xfrm>
            <a:off x="508000" y="1447800"/>
            <a:ext cx="113030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66C1FC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66C1FC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66C1F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66C1FC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66C1FC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66C1FC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66C1FC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66C1FC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66C1FC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5" name="Google Shape;315;p24"/>
          <p:cNvSpPr txBox="1"/>
          <p:nvPr>
            <p:ph idx="10" type="dt"/>
          </p:nvPr>
        </p:nvSpPr>
        <p:spPr>
          <a:xfrm>
            <a:off x="1016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Google Shape;316;p24"/>
          <p:cNvSpPr txBox="1"/>
          <p:nvPr>
            <p:ph idx="11" type="ftr"/>
          </p:nvPr>
        </p:nvSpPr>
        <p:spPr>
          <a:xfrm>
            <a:off x="4165600" y="6613526"/>
            <a:ext cx="3860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7" name="Google Shape;317;p24"/>
          <p:cNvSpPr txBox="1"/>
          <p:nvPr>
            <p:ph idx="12" type="sldNum"/>
          </p:nvPr>
        </p:nvSpPr>
        <p:spPr>
          <a:xfrm>
            <a:off x="92329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PP_SMEDI_TXT_Female_Physician" id="389" name="Google Shape;389;p2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29"/>
          <p:cNvSpPr txBox="1"/>
          <p:nvPr>
            <p:ph type="title"/>
          </p:nvPr>
        </p:nvSpPr>
        <p:spPr>
          <a:xfrm>
            <a:off x="3454400" y="95250"/>
            <a:ext cx="86106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1" name="Google Shape;391;p29"/>
          <p:cNvSpPr txBox="1"/>
          <p:nvPr>
            <p:ph idx="1" type="body"/>
          </p:nvPr>
        </p:nvSpPr>
        <p:spPr>
          <a:xfrm>
            <a:off x="508000" y="1447800"/>
            <a:ext cx="113030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66C1FC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66C1FC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66C1F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66C1FC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66C1FC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66C1FC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66C1FC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66C1FC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66C1FC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2" name="Google Shape;392;p29"/>
          <p:cNvSpPr txBox="1"/>
          <p:nvPr>
            <p:ph idx="10" type="dt"/>
          </p:nvPr>
        </p:nvSpPr>
        <p:spPr>
          <a:xfrm>
            <a:off x="1016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3" name="Google Shape;393;p29"/>
          <p:cNvSpPr txBox="1"/>
          <p:nvPr>
            <p:ph idx="11" type="ftr"/>
          </p:nvPr>
        </p:nvSpPr>
        <p:spPr>
          <a:xfrm>
            <a:off x="4165600" y="6613526"/>
            <a:ext cx="3860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4" name="Google Shape;394;p29"/>
          <p:cNvSpPr txBox="1"/>
          <p:nvPr>
            <p:ph idx="12" type="sldNum"/>
          </p:nvPr>
        </p:nvSpPr>
        <p:spPr>
          <a:xfrm>
            <a:off x="9232900" y="6613526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p7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70104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app.joinhandshake.com/edu/events/1195651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Relationship Id="rId4" Type="http://schemas.openxmlformats.org/officeDocument/2006/relationships/image" Target="../media/image10.png"/><Relationship Id="rId9" Type="http://schemas.openxmlformats.org/officeDocument/2006/relationships/image" Target="../media/image26.jpg"/><Relationship Id="rId5" Type="http://schemas.openxmlformats.org/officeDocument/2006/relationships/image" Target="../media/image8.png"/><Relationship Id="rId6" Type="http://schemas.openxmlformats.org/officeDocument/2006/relationships/image" Target="../media/image19.png"/><Relationship Id="rId7" Type="http://schemas.openxmlformats.org/officeDocument/2006/relationships/image" Target="../media/image21.jpg"/><Relationship Id="rId8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Relationship Id="rId4" Type="http://schemas.openxmlformats.org/officeDocument/2006/relationships/image" Target="../media/image25.jpg"/><Relationship Id="rId5" Type="http://schemas.openxmlformats.org/officeDocument/2006/relationships/image" Target="../media/image16.png"/><Relationship Id="rId6" Type="http://schemas.openxmlformats.org/officeDocument/2006/relationships/image" Target="../media/image20.png"/><Relationship Id="rId7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prehealth.ucla.edu/" TargetMode="External"/><Relationship Id="rId4" Type="http://schemas.openxmlformats.org/officeDocument/2006/relationships/hyperlink" Target="https://www.facebook.com/PreHealthUCLA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"/>
          <p:cNvSpPr txBox="1"/>
          <p:nvPr>
            <p:ph type="ctrTitle"/>
          </p:nvPr>
        </p:nvSpPr>
        <p:spPr>
          <a:xfrm>
            <a:off x="1140737" y="2081463"/>
            <a:ext cx="10148934" cy="2295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A42E"/>
              </a:buClr>
              <a:buSzPct val="109090"/>
              <a:buFont typeface="Twentieth Century"/>
              <a:buNone/>
            </a:pPr>
            <a:r>
              <a:rPr b="1" lang="en-US">
                <a:solidFill>
                  <a:srgbClr val="75A42E"/>
                </a:solidFill>
              </a:rPr>
              <a:t>     	</a:t>
            </a:r>
            <a:br>
              <a:rPr b="1" lang="en-US">
                <a:solidFill>
                  <a:srgbClr val="75A42E"/>
                </a:solidFill>
              </a:rPr>
            </a:br>
            <a:br>
              <a:rPr b="1" lang="en-US">
                <a:solidFill>
                  <a:srgbClr val="75A42E"/>
                </a:solidFill>
              </a:rPr>
            </a:br>
            <a:br>
              <a:rPr b="1" lang="en-US">
                <a:solidFill>
                  <a:srgbClr val="75A42E"/>
                </a:solidFill>
              </a:rPr>
            </a:br>
            <a:br>
              <a:rPr b="1" lang="en-US">
                <a:solidFill>
                  <a:srgbClr val="75A42E"/>
                </a:solidFill>
              </a:rPr>
            </a:br>
            <a:br>
              <a:rPr b="1" lang="en-US">
                <a:solidFill>
                  <a:srgbClr val="75A42E"/>
                </a:solidFill>
              </a:rPr>
            </a:br>
            <a:br>
              <a:rPr b="1" lang="en-US">
                <a:solidFill>
                  <a:srgbClr val="75A42E"/>
                </a:solidFill>
              </a:rPr>
            </a:br>
            <a:br>
              <a:rPr b="1" lang="en-US">
                <a:solidFill>
                  <a:srgbClr val="75A42E"/>
                </a:solidFill>
              </a:rPr>
            </a:br>
            <a:r>
              <a:rPr b="1"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CAREER AND PRE-HEALTH RESOURCES FOR LIFE SCIENCES STUDENTS</a:t>
            </a:r>
            <a:r>
              <a:rPr b="1" lang="en-US" sz="4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br>
              <a:rPr b="1" lang="en-US" sz="4400"/>
            </a:br>
            <a:endParaRPr sz="4400"/>
          </a:p>
        </p:txBody>
      </p:sp>
      <p:sp>
        <p:nvSpPr>
          <p:cNvPr id="518" name="Google Shape;518;p1"/>
          <p:cNvSpPr txBox="1"/>
          <p:nvPr>
            <p:ph idx="1" type="subTitle"/>
          </p:nvPr>
        </p:nvSpPr>
        <p:spPr>
          <a:xfrm>
            <a:off x="2372009" y="4296793"/>
            <a:ext cx="4117360" cy="1961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PRESENTED BY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000"/>
              <a:buNone/>
            </a:pPr>
            <a:r>
              <a:rPr b="1" lang="en-US" sz="24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KRISZTINA KECSKEI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</a:pP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CAREER CENTER, UCLA</a:t>
            </a:r>
            <a:endParaRPr/>
          </a:p>
        </p:txBody>
      </p:sp>
      <p:pic>
        <p:nvPicPr>
          <p:cNvPr id="519" name="Google Shape;51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89369" y="102261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33599" y="117775"/>
            <a:ext cx="2792627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1"/>
          <p:cNvSpPr txBox="1"/>
          <p:nvPr/>
        </p:nvSpPr>
        <p:spPr>
          <a:xfrm>
            <a:off x="6799152" y="4246775"/>
            <a:ext cx="458105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COLLABORATIVE EVENT WITH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C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UCLA NEUROSCIENCE UNDERGRADUATE ADVISING: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Aftin Whitten and Jaclyn Robbin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0"/>
          <p:cNvSpPr txBox="1"/>
          <p:nvPr>
            <p:ph type="title"/>
          </p:nvPr>
        </p:nvSpPr>
        <p:spPr>
          <a:xfrm>
            <a:off x="3286408" y="95250"/>
            <a:ext cx="8778592" cy="1200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“HIDDEN GEMS IN HEALTHCARE” SERIES</a:t>
            </a:r>
            <a:endParaRPr sz="4000"/>
          </a:p>
        </p:txBody>
      </p:sp>
      <p:sp>
        <p:nvSpPr>
          <p:cNvPr id="581" name="Google Shape;581;p10"/>
          <p:cNvSpPr txBox="1"/>
          <p:nvPr>
            <p:ph idx="4294967295" type="body"/>
          </p:nvPr>
        </p:nvSpPr>
        <p:spPr>
          <a:xfrm>
            <a:off x="0" y="1447800"/>
            <a:ext cx="67818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4400"/>
              <a:buFont typeface="Arial"/>
              <a:buNone/>
            </a:pPr>
            <a:r>
              <a:t/>
            </a:r>
            <a:endParaRPr b="1" sz="4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72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t/>
            </a:r>
            <a:endParaRPr sz="3600">
              <a:solidFill>
                <a:srgbClr val="FFFF00"/>
              </a:solidFill>
            </a:endParaRPr>
          </a:p>
        </p:txBody>
      </p:sp>
      <p:sp>
        <p:nvSpPr>
          <p:cNvPr id="582" name="Google Shape;582;p10"/>
          <p:cNvSpPr txBox="1"/>
          <p:nvPr>
            <p:ph idx="4294967295" type="body"/>
          </p:nvPr>
        </p:nvSpPr>
        <p:spPr>
          <a:xfrm>
            <a:off x="834501" y="1643063"/>
            <a:ext cx="10950061" cy="4331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4400"/>
              <a:buFont typeface="Arial"/>
              <a:buNone/>
            </a:pPr>
            <a:r>
              <a:rPr b="1" lang="en-US" sz="4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583" name="Google Shape;583;p10"/>
          <p:cNvSpPr/>
          <p:nvPr/>
        </p:nvSpPr>
        <p:spPr>
          <a:xfrm>
            <a:off x="362139" y="1685926"/>
            <a:ext cx="11549171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Hidden Gems in Healthcare: 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/>
              <a:buNone/>
            </a:pPr>
            <a:r>
              <a:rPr b="1" lang="en-US" sz="4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PERFUSIONIST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Wednesday, March 1</a:t>
            </a:r>
            <a:r>
              <a:rPr b="1" baseline="30000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at 4pm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/>
              <a:buNone/>
            </a:pPr>
            <a:r>
              <a:rPr b="1" lang="en-US" sz="4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Register on Handshake: </a:t>
            </a:r>
            <a:r>
              <a:rPr b="1" lang="en-US" sz="32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https://app.joinhandshake.com/edu/events/1195651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32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11"/>
          <p:cNvSpPr txBox="1"/>
          <p:nvPr>
            <p:ph type="title"/>
          </p:nvPr>
        </p:nvSpPr>
        <p:spPr>
          <a:xfrm>
            <a:off x="3286408" y="95250"/>
            <a:ext cx="8778592" cy="1200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WORKSHOPS/EVENTS</a:t>
            </a:r>
            <a:endParaRPr sz="4000"/>
          </a:p>
        </p:txBody>
      </p:sp>
      <p:sp>
        <p:nvSpPr>
          <p:cNvPr id="589" name="Google Shape;589;p11"/>
          <p:cNvSpPr txBox="1"/>
          <p:nvPr>
            <p:ph idx="4294967295" type="body"/>
          </p:nvPr>
        </p:nvSpPr>
        <p:spPr>
          <a:xfrm>
            <a:off x="0" y="1447800"/>
            <a:ext cx="67818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4400"/>
              <a:buFont typeface="Arial"/>
              <a:buNone/>
            </a:pPr>
            <a:r>
              <a:t/>
            </a:r>
            <a:endParaRPr b="1" sz="4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72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t/>
            </a:r>
            <a:endParaRPr sz="3600">
              <a:solidFill>
                <a:srgbClr val="FFFF00"/>
              </a:solidFill>
            </a:endParaRPr>
          </a:p>
        </p:txBody>
      </p:sp>
      <p:sp>
        <p:nvSpPr>
          <p:cNvPr id="590" name="Google Shape;590;p11"/>
          <p:cNvSpPr txBox="1"/>
          <p:nvPr>
            <p:ph idx="4294967295" type="body"/>
          </p:nvPr>
        </p:nvSpPr>
        <p:spPr>
          <a:xfrm>
            <a:off x="834501" y="1643063"/>
            <a:ext cx="10950061" cy="4331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4400"/>
              <a:buFont typeface="Arial"/>
              <a:buNone/>
            </a:pPr>
            <a:r>
              <a:rPr b="1" lang="en-US" sz="4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591" name="Google Shape;591;p11"/>
          <p:cNvSpPr/>
          <p:nvPr/>
        </p:nvSpPr>
        <p:spPr>
          <a:xfrm>
            <a:off x="362139" y="1685926"/>
            <a:ext cx="11549171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CPR/ First Aid Basics Class and Ambulance Tour </a:t>
            </a:r>
            <a:r>
              <a:rPr b="1" lang="en-US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(IN-PERSON)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Tuesday, March 7</a:t>
            </a:r>
            <a:r>
              <a:rPr b="1" baseline="30000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at 4.30pm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Location: Career Center, Room 200, 2</a:t>
            </a:r>
            <a:r>
              <a:rPr b="1" baseline="30000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floor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/>
              <a:buNone/>
            </a:pPr>
            <a:r>
              <a:rPr b="1" lang="en-US" sz="4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Register on Handshake: </a:t>
            </a: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https://app.joinhandshake.com/edu/events/1243231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12"/>
          <p:cNvSpPr txBox="1"/>
          <p:nvPr>
            <p:ph type="title"/>
          </p:nvPr>
        </p:nvSpPr>
        <p:spPr>
          <a:xfrm>
            <a:off x="3299253" y="226337"/>
            <a:ext cx="7211819" cy="10019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 MENTOR WORKSHOPS</a:t>
            </a:r>
            <a:endParaRPr sz="4000"/>
          </a:p>
        </p:txBody>
      </p:sp>
      <p:sp>
        <p:nvSpPr>
          <p:cNvPr id="597" name="Google Shape;597;p12"/>
          <p:cNvSpPr txBox="1"/>
          <p:nvPr>
            <p:ph idx="1" type="body"/>
          </p:nvPr>
        </p:nvSpPr>
        <p:spPr>
          <a:xfrm>
            <a:off x="3865831" y="1729212"/>
            <a:ext cx="8111904" cy="484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 Mentors are 1</a:t>
            </a:r>
            <a:r>
              <a:rPr b="1" baseline="30000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and 2</a:t>
            </a:r>
            <a:r>
              <a:rPr b="1" baseline="30000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year medical school students at DGSOM and they host a wide variety of events and offer 1:1 advising appointments to pre-med students. 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Follow them on Facebook: </a:t>
            </a:r>
            <a:r>
              <a:rPr b="1"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https://www.facebook.com/medmentorsucla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YouTube: </a:t>
            </a:r>
            <a:r>
              <a:rPr b="1"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https://www.youtube.com/channel/UCFJA7m77Rsc4RNEIWEXoiHg</a:t>
            </a:r>
            <a:endParaRPr b="1" sz="2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rPr lang="en-US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ctr">
              <a:spcBef>
                <a:spcPts val="72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FFFF00"/>
              </a:solidFill>
            </a:endParaRPr>
          </a:p>
        </p:txBody>
      </p:sp>
      <p:sp>
        <p:nvSpPr>
          <p:cNvPr id="598" name="Google Shape;598;p12"/>
          <p:cNvSpPr txBox="1"/>
          <p:nvPr>
            <p:ph idx="2" type="body"/>
          </p:nvPr>
        </p:nvSpPr>
        <p:spPr>
          <a:xfrm>
            <a:off x="157269" y="1708151"/>
            <a:ext cx="3255887" cy="3832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72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599" name="Google Shape;59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269" y="1918903"/>
            <a:ext cx="3141985" cy="3141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3"/>
          <p:cNvSpPr txBox="1"/>
          <p:nvPr>
            <p:ph type="title"/>
          </p:nvPr>
        </p:nvSpPr>
        <p:spPr>
          <a:xfrm>
            <a:off x="3299253" y="226337"/>
            <a:ext cx="7211819" cy="10019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 MENTOR WORKSHOPS</a:t>
            </a:r>
            <a:endParaRPr sz="4000"/>
          </a:p>
        </p:txBody>
      </p:sp>
      <p:sp>
        <p:nvSpPr>
          <p:cNvPr id="605" name="Google Shape;605;p13"/>
          <p:cNvSpPr txBox="1"/>
          <p:nvPr>
            <p:ph idx="1" type="body"/>
          </p:nvPr>
        </p:nvSpPr>
        <p:spPr>
          <a:xfrm>
            <a:off x="3865831" y="1729212"/>
            <a:ext cx="8111904" cy="484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200"/>
              <a:buFont typeface="Arial"/>
              <a:buNone/>
            </a:pPr>
            <a:r>
              <a:rPr b="1" lang="en-US"/>
              <a:t>Med Mentor Monday: </a:t>
            </a:r>
            <a:endParaRPr b="1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SzPts val="3200"/>
              <a:buFont typeface="Arial"/>
              <a:buNone/>
            </a:pPr>
            <a:r>
              <a:rPr b="1" lang="en-US">
                <a:solidFill>
                  <a:srgbClr val="FFFF00"/>
                </a:solidFill>
              </a:rPr>
              <a:t>Am I Ready to Apply to Med School?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rPr lang="en-US" sz="3600"/>
              <a:t>Monday, Feb 27</a:t>
            </a:r>
            <a:r>
              <a:rPr baseline="30000" lang="en-US" sz="3600"/>
              <a:t>th</a:t>
            </a:r>
            <a:r>
              <a:rPr lang="en-US" sz="3600"/>
              <a:t>, 2023 7-8pm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rPr b="1" lang="en-US" sz="3600">
                <a:solidFill>
                  <a:srgbClr val="FFFF00"/>
                </a:solidFill>
              </a:rPr>
              <a:t>Register on Handshake: 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rPr lang="en-US" sz="3600"/>
              <a:t>https://app.joinhandshake.com/edu/events/1234946</a:t>
            </a:r>
            <a:br>
              <a:rPr lang="en-US" sz="3600"/>
            </a:br>
            <a:endParaRPr b="1" sz="36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rPr lang="en-US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ctr">
              <a:spcBef>
                <a:spcPts val="72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FFFF00"/>
              </a:solidFill>
            </a:endParaRPr>
          </a:p>
        </p:txBody>
      </p:sp>
      <p:sp>
        <p:nvSpPr>
          <p:cNvPr id="606" name="Google Shape;606;p13"/>
          <p:cNvSpPr txBox="1"/>
          <p:nvPr>
            <p:ph idx="2" type="body"/>
          </p:nvPr>
        </p:nvSpPr>
        <p:spPr>
          <a:xfrm>
            <a:off x="157269" y="1708151"/>
            <a:ext cx="3255887" cy="3832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72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607" name="Google Shape;60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269" y="1918903"/>
            <a:ext cx="3141985" cy="3141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14"/>
          <p:cNvSpPr txBox="1"/>
          <p:nvPr>
            <p:ph type="title"/>
          </p:nvPr>
        </p:nvSpPr>
        <p:spPr>
          <a:xfrm>
            <a:off x="3454400" y="95250"/>
            <a:ext cx="86106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RESOURCES on HANDSHAKE</a:t>
            </a:r>
            <a:endParaRPr/>
          </a:p>
        </p:txBody>
      </p:sp>
      <p:sp>
        <p:nvSpPr>
          <p:cNvPr id="613" name="Google Shape;613;p14"/>
          <p:cNvSpPr txBox="1"/>
          <p:nvPr>
            <p:ph idx="1" type="body"/>
          </p:nvPr>
        </p:nvSpPr>
        <p:spPr>
          <a:xfrm>
            <a:off x="0" y="1447800"/>
            <a:ext cx="5893806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t/>
            </a:r>
            <a:endParaRPr sz="3600">
              <a:solidFill>
                <a:srgbClr val="FFFF00"/>
              </a:solidFill>
            </a:endParaRPr>
          </a:p>
          <a:p>
            <a:pPr indent="-342900" lvl="0" marL="342900" rtl="0" algn="l">
              <a:spcBef>
                <a:spcPts val="72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t/>
            </a:r>
            <a:endParaRPr sz="3600">
              <a:solidFill>
                <a:srgbClr val="FFFF00"/>
              </a:solidFill>
            </a:endParaRPr>
          </a:p>
        </p:txBody>
      </p:sp>
      <p:sp>
        <p:nvSpPr>
          <p:cNvPr id="614" name="Google Shape;614;p14"/>
          <p:cNvSpPr txBox="1"/>
          <p:nvPr>
            <p:ph idx="2" type="body"/>
          </p:nvPr>
        </p:nvSpPr>
        <p:spPr>
          <a:xfrm>
            <a:off x="6303145" y="1642368"/>
            <a:ext cx="5761855" cy="4705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4400"/>
              <a:buFont typeface="Arial"/>
              <a:buNone/>
            </a:pPr>
            <a:r>
              <a:t/>
            </a:r>
            <a:endParaRPr sz="44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4400"/>
              <a:buFont typeface="Arial"/>
              <a:buNone/>
            </a:pPr>
            <a:r>
              <a:rPr b="1" lang="en-US" sz="4400">
                <a:latin typeface="Arial"/>
                <a:ea typeface="Arial"/>
                <a:cs typeface="Arial"/>
                <a:sym typeface="Arial"/>
              </a:rPr>
              <a:t>                        </a:t>
            </a:r>
            <a:endParaRPr b="1" sz="4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615" name="Google Shape;61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766" y="5253945"/>
            <a:ext cx="3957504" cy="911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85238" y="2023237"/>
            <a:ext cx="1787037" cy="134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71992" y="2109630"/>
            <a:ext cx="4632898" cy="768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66253" y="3297140"/>
            <a:ext cx="3588283" cy="16098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rker Dewey Announces Service to Help Organizations Manage Remote  Internships in Response to COVID-19" id="619" name="Google Shape;619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5245" y="2023237"/>
            <a:ext cx="2711658" cy="14202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age | University of Reading" id="620" name="Google Shape;620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89869" y="3808640"/>
            <a:ext cx="3048000" cy="17621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fobase Announces Acquisition of Firsthand, Alumni Engagement and  Mentoring Platform" id="621" name="Google Shape;621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133685" y="4081753"/>
            <a:ext cx="2638307" cy="1630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15"/>
          <p:cNvSpPr txBox="1"/>
          <p:nvPr>
            <p:ph type="title"/>
          </p:nvPr>
        </p:nvSpPr>
        <p:spPr>
          <a:xfrm>
            <a:off x="3454400" y="95250"/>
            <a:ext cx="86106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ONLINE RESOURCES</a:t>
            </a:r>
            <a:endParaRPr sz="4000"/>
          </a:p>
        </p:txBody>
      </p:sp>
      <p:sp>
        <p:nvSpPr>
          <p:cNvPr id="627" name="Google Shape;627;p15"/>
          <p:cNvSpPr txBox="1"/>
          <p:nvPr>
            <p:ph idx="1" type="body"/>
          </p:nvPr>
        </p:nvSpPr>
        <p:spPr>
          <a:xfrm>
            <a:off x="552260" y="1447800"/>
            <a:ext cx="11258739" cy="49077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9315" lvl="0" marL="239315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500"/>
              <a:buFont typeface="Noto Sans Symbols"/>
              <a:buChar char="◻"/>
            </a:pPr>
            <a:r>
              <a:rPr b="1" lang="en-US" sz="280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UCLA ONLINE COMMUNITY:  </a:t>
            </a:r>
            <a:br>
              <a:rPr lang="en-US"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https://uclaone.com/</a:t>
            </a:r>
            <a:endParaRPr sz="3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39315" lvl="0" marL="239315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FFC000"/>
              </a:buClr>
              <a:buSzPts val="3500"/>
              <a:buFont typeface="Noto Sans Symbols"/>
              <a:buChar char="◻"/>
            </a:pPr>
            <a:r>
              <a:rPr b="1" lang="en-US" sz="280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ONLINE WORKSHOPS/VIDEOS on YOUTUBE: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Helvetica Neue"/>
              <a:buNone/>
            </a:pPr>
            <a:r>
              <a:rPr b="1" lang="en-US"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https://www.youtube.com/user/UCLACareerCenter/featured</a:t>
            </a:r>
            <a:r>
              <a:rPr b="1" lang="en-US" sz="280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endParaRPr b="1" sz="280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2250" lvl="1" marL="479822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oto Sans Symbols"/>
              <a:buChar char="🞑"/>
            </a:pPr>
            <a:r>
              <a:rPr lang="en-US"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Resume Writing</a:t>
            </a:r>
            <a:endParaRPr/>
          </a:p>
          <a:p>
            <a:pPr indent="-222250" lvl="1" marL="479822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oto Sans Symbols"/>
              <a:buChar char="🞑"/>
            </a:pPr>
            <a:r>
              <a:rPr lang="en-US"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Career Fair Prep      </a:t>
            </a:r>
            <a:endParaRPr sz="2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2250" lvl="1" marL="479822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oto Sans Symbols"/>
              <a:buChar char="🞑"/>
            </a:pPr>
            <a:r>
              <a:rPr lang="en-US"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Interviewing</a:t>
            </a:r>
            <a:endParaRPr/>
          </a:p>
          <a:p>
            <a:pPr indent="-222250" lvl="1" marL="479822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oto Sans Symbols"/>
              <a:buChar char="🞑"/>
            </a:pPr>
            <a:r>
              <a:rPr lang="en-US"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Graduate &amp; Professional School Planning</a:t>
            </a:r>
            <a:endParaRPr/>
          </a:p>
        </p:txBody>
      </p:sp>
      <p:pic>
        <p:nvPicPr>
          <p:cNvPr id="628" name="Google Shape;62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93501" y="1580220"/>
            <a:ext cx="2486882" cy="1624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42763" y="4328758"/>
            <a:ext cx="1735977" cy="1735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6"/>
          <p:cNvSpPr txBox="1"/>
          <p:nvPr>
            <p:ph type="title"/>
          </p:nvPr>
        </p:nvSpPr>
        <p:spPr>
          <a:xfrm>
            <a:off x="3454400" y="95250"/>
            <a:ext cx="86106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ALUMNI SERVICES</a:t>
            </a:r>
            <a:endParaRPr/>
          </a:p>
        </p:txBody>
      </p:sp>
      <p:sp>
        <p:nvSpPr>
          <p:cNvPr id="635" name="Google Shape;635;p16"/>
          <p:cNvSpPr txBox="1"/>
          <p:nvPr>
            <p:ph idx="1" type="body"/>
          </p:nvPr>
        </p:nvSpPr>
        <p:spPr>
          <a:xfrm>
            <a:off x="579422" y="1447800"/>
            <a:ext cx="11103592" cy="4962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</a:pPr>
            <a:r>
              <a:rPr b="1" lang="en-US" sz="4800">
                <a:solidFill>
                  <a:srgbClr val="FFC000"/>
                </a:solidFill>
              </a:rPr>
              <a:t>HANDSHAKE</a:t>
            </a:r>
            <a:r>
              <a:rPr lang="en-US" sz="4800">
                <a:solidFill>
                  <a:srgbClr val="FFFF00"/>
                </a:solidFill>
              </a:rPr>
              <a:t> </a:t>
            </a:r>
            <a:r>
              <a:rPr b="1" lang="en-US" sz="4800">
                <a:solidFill>
                  <a:srgbClr val="FFFF00"/>
                </a:solidFill>
              </a:rPr>
              <a:t>for Alumni</a:t>
            </a:r>
            <a:endParaRPr b="1" sz="2800">
              <a:solidFill>
                <a:srgbClr val="FFFF00"/>
              </a:solidFill>
            </a:endParaRPr>
          </a:p>
          <a:p>
            <a:pPr indent="-342900" lvl="0" marL="342900" rtl="0" algn="ctr">
              <a:spcBef>
                <a:spcPts val="640"/>
              </a:spcBef>
              <a:spcAft>
                <a:spcPts val="0"/>
              </a:spcAft>
              <a:buSzPts val="3200"/>
              <a:buFont typeface="Arial"/>
              <a:buNone/>
            </a:pPr>
            <a:r>
              <a:rPr b="1" lang="en-US" sz="3200"/>
              <a:t>Just Graduated? </a:t>
            </a:r>
            <a:endParaRPr/>
          </a:p>
          <a:p>
            <a:pPr indent="-342900" lvl="0" marL="342900" rtl="0" algn="ctr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lang="en-US"/>
              <a:t>You can continue to utilize all of the Career Center Services for 3 months after graduation and enjoy a year of access to career fairs and Handshake.</a:t>
            </a:r>
            <a:endParaRPr/>
          </a:p>
          <a:p>
            <a:pPr indent="-342900" lvl="0" marL="342900" rtl="0" algn="ctr">
              <a:spcBef>
                <a:spcPts val="56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 b="1" sz="2800">
              <a:solidFill>
                <a:srgbClr val="FFFF00"/>
              </a:solidFill>
            </a:endParaRPr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lang="en-US" u="sng">
                <a:solidFill>
                  <a:srgbClr val="FFFF00"/>
                </a:solidFill>
              </a:rPr>
              <a:t>6 month subscription to </a:t>
            </a:r>
            <a:r>
              <a:rPr b="1" lang="en-US" u="sng">
                <a:solidFill>
                  <a:srgbClr val="FFFF00"/>
                </a:solidFill>
              </a:rPr>
              <a:t>HANDSHAKE</a:t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lang="en-US"/>
              <a:t>As a UCLA Alum, you can continue to subscribe to Handshake and attend career fairs for just $30 for 6 months.</a:t>
            </a:r>
            <a:endParaRPr sz="2000">
              <a:solidFill>
                <a:srgbClr val="FFFF00"/>
              </a:solidFill>
            </a:endParaRPr>
          </a:p>
          <a:p>
            <a:pPr indent="0" lvl="0" marL="0" rtl="0" algn="ctr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</a:pPr>
            <a:r>
              <a:t/>
            </a:r>
            <a:endParaRPr sz="1000">
              <a:solidFill>
                <a:srgbClr val="FFFF00"/>
              </a:solidFill>
            </a:endParaRPr>
          </a:p>
          <a:p>
            <a:pPr indent="-342900" lvl="0" marL="342900" rtl="0" algn="ctr">
              <a:spcBef>
                <a:spcPts val="640"/>
              </a:spcBef>
              <a:spcAft>
                <a:spcPts val="0"/>
              </a:spcAft>
              <a:buSzPts val="3200"/>
              <a:buFont typeface="Arial"/>
              <a:buNone/>
            </a:pPr>
            <a:r>
              <a:rPr b="1" lang="en-US" sz="3200">
                <a:solidFill>
                  <a:srgbClr val="FFFF00"/>
                </a:solidFill>
              </a:rPr>
              <a:t>https://career.ucla.edu/alumni </a:t>
            </a:r>
            <a:endParaRPr b="1" sz="3200">
              <a:solidFill>
                <a:srgbClr val="FFFF00"/>
              </a:solidFill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17"/>
          <p:cNvSpPr txBox="1"/>
          <p:nvPr>
            <p:ph type="title"/>
          </p:nvPr>
        </p:nvSpPr>
        <p:spPr>
          <a:xfrm>
            <a:off x="3454400" y="95250"/>
            <a:ext cx="86106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FIND US ON THE INTERNET…</a:t>
            </a:r>
            <a:endParaRPr/>
          </a:p>
        </p:txBody>
      </p:sp>
      <p:sp>
        <p:nvSpPr>
          <p:cNvPr id="641" name="Google Shape;641;p17"/>
          <p:cNvSpPr txBox="1"/>
          <p:nvPr>
            <p:ph idx="1" type="body"/>
          </p:nvPr>
        </p:nvSpPr>
        <p:spPr>
          <a:xfrm>
            <a:off x="508000" y="1447800"/>
            <a:ext cx="113030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642" name="Google Shape;64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7126" y="1953037"/>
            <a:ext cx="1772653" cy="1772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26918" y="4384305"/>
            <a:ext cx="2590800" cy="1086289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17"/>
          <p:cNvSpPr txBox="1"/>
          <p:nvPr/>
        </p:nvSpPr>
        <p:spPr>
          <a:xfrm>
            <a:off x="6511565" y="5546795"/>
            <a:ext cx="3429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Follow our “tweets!”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Twitter.com/CCPeerAdvisors</a:t>
            </a:r>
            <a:endParaRPr sz="20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5" name="Google Shape;645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17171" y="2128231"/>
            <a:ext cx="2800548" cy="1357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9339" y="4724400"/>
            <a:ext cx="2857500" cy="1338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02716" y="2789931"/>
            <a:ext cx="1871518" cy="1871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18"/>
          <p:cNvSpPr txBox="1"/>
          <p:nvPr>
            <p:ph idx="1" type="body"/>
          </p:nvPr>
        </p:nvSpPr>
        <p:spPr>
          <a:xfrm>
            <a:off x="461639" y="1811045"/>
            <a:ext cx="10857389" cy="3923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6600"/>
              <a:buFont typeface="Arial"/>
              <a:buNone/>
            </a:pPr>
            <a:r>
              <a:t/>
            </a:r>
            <a:endParaRPr sz="6600"/>
          </a:p>
          <a:p>
            <a:pPr indent="0" lvl="0" marL="0" rtl="0" algn="ctr">
              <a:spcBef>
                <a:spcPts val="880"/>
              </a:spcBef>
              <a:spcAft>
                <a:spcPts val="0"/>
              </a:spcAft>
              <a:buSzPts val="4400"/>
              <a:buFont typeface="Arial"/>
              <a:buNone/>
            </a:pPr>
            <a:r>
              <a:t/>
            </a:r>
            <a:endParaRPr sz="4400"/>
          </a:p>
          <a:p>
            <a:pPr indent="0" lvl="0" marL="0" rtl="0" algn="ctr">
              <a:spcBef>
                <a:spcPts val="1320"/>
              </a:spcBef>
              <a:spcAft>
                <a:spcPts val="0"/>
              </a:spcAft>
              <a:buSzPts val="6600"/>
              <a:buFont typeface="Arial"/>
              <a:buNone/>
            </a:pPr>
            <a:r>
              <a:rPr lang="en-US" sz="6600"/>
              <a:t>kkecskei@career.ucla.edu </a:t>
            </a:r>
            <a:endParaRPr/>
          </a:p>
        </p:txBody>
      </p:sp>
      <p:sp>
        <p:nvSpPr>
          <p:cNvPr id="653" name="Google Shape;653;p18"/>
          <p:cNvSpPr txBox="1"/>
          <p:nvPr/>
        </p:nvSpPr>
        <p:spPr>
          <a:xfrm>
            <a:off x="3047260" y="1935332"/>
            <a:ext cx="5342138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6600"/>
              <a:buFont typeface="Arial"/>
              <a:buNone/>
            </a:pPr>
            <a:r>
              <a:rPr b="1" lang="en-US" sz="6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"/>
          <p:cNvSpPr txBox="1"/>
          <p:nvPr>
            <p:ph type="title"/>
          </p:nvPr>
        </p:nvSpPr>
        <p:spPr>
          <a:xfrm>
            <a:off x="3454400" y="95250"/>
            <a:ext cx="86106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CAREER COUNSELING SERVICES</a:t>
            </a:r>
            <a:endParaRPr/>
          </a:p>
        </p:txBody>
      </p:sp>
      <p:sp>
        <p:nvSpPr>
          <p:cNvPr id="527" name="Google Shape;527;p2"/>
          <p:cNvSpPr txBox="1"/>
          <p:nvPr>
            <p:ph idx="1" type="body"/>
          </p:nvPr>
        </p:nvSpPr>
        <p:spPr>
          <a:xfrm>
            <a:off x="508000" y="1684420"/>
            <a:ext cx="11303000" cy="4584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Char char="•"/>
            </a:pPr>
            <a:r>
              <a:rPr b="1" lang="en-US" sz="3600">
                <a:latin typeface="Arial"/>
                <a:ea typeface="Arial"/>
                <a:cs typeface="Arial"/>
                <a:sym typeface="Arial"/>
              </a:rPr>
              <a:t>Career Center Hours:  M-F, 9am-5pm</a:t>
            </a:r>
            <a:endParaRPr b="1" sz="3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-US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VIRTUAL/IN-PERSON</a:t>
            </a:r>
            <a:r>
              <a:rPr b="1" lang="en-US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Career Counseling Appointment </a:t>
            </a:r>
            <a:endParaRPr b="1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-US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(Sign up through </a:t>
            </a:r>
            <a:r>
              <a:rPr b="1" lang="en-US" u="sng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HANDSHAKE/APPOINTMENTS</a:t>
            </a:r>
            <a:r>
              <a:rPr b="1" lang="en-US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We help with:  resume critiques, personal statement review, mock interviews, graduate school planning timeline, and much more!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52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b="1" lang="en-US" sz="2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VIRTUAL/IN-PERSON </a:t>
            </a:r>
            <a:r>
              <a:rPr b="1" lang="en-US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Drop-In Hours: Tues-Wed-Thurs</a:t>
            </a:r>
            <a:r>
              <a:rPr lang="en-US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lang="en-US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10am-2pm</a:t>
            </a:r>
            <a:endParaRPr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15 minute sessions, limited to resume/cover letter critiques &amp; job/internship search advice.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"/>
          <p:cNvSpPr txBox="1"/>
          <p:nvPr>
            <p:ph type="title"/>
          </p:nvPr>
        </p:nvSpPr>
        <p:spPr>
          <a:xfrm>
            <a:off x="3454400" y="95250"/>
            <a:ext cx="86106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r>
              <a:rPr lang="en-US" sz="4000"/>
              <a:t>CAREER GUIDE</a:t>
            </a:r>
            <a:endParaRPr/>
          </a:p>
        </p:txBody>
      </p:sp>
      <p:sp>
        <p:nvSpPr>
          <p:cNvPr id="533" name="Google Shape;533;p3"/>
          <p:cNvSpPr txBox="1"/>
          <p:nvPr>
            <p:ph idx="1" type="body"/>
          </p:nvPr>
        </p:nvSpPr>
        <p:spPr>
          <a:xfrm>
            <a:off x="508000" y="1447800"/>
            <a:ext cx="11441344" cy="52104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200"/>
              <a:buFont typeface="Arial"/>
              <a:buNone/>
            </a:pPr>
            <a:r>
              <a:rPr b="1" lang="en-US" sz="3200">
                <a:latin typeface="Arial"/>
                <a:ea typeface="Arial"/>
                <a:cs typeface="Arial"/>
                <a:sym typeface="Arial"/>
              </a:rPr>
              <a:t>Contains helpful information on topics such as: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Resumes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Interviewing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Negotiating Salary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Evaluating Job Offers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SzPts val="32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Download it as a pdf : </a:t>
            </a:r>
            <a:r>
              <a:rPr b="1" lang="en-US" sz="3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https://career.ucla.edu/Portals/123/documents/career%20guide/UCLA_CareerGuide_2019-2021.pdf</a:t>
            </a:r>
            <a:endParaRPr sz="32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4"/>
          <p:cNvSpPr txBox="1"/>
          <p:nvPr>
            <p:ph type="title"/>
          </p:nvPr>
        </p:nvSpPr>
        <p:spPr>
          <a:xfrm>
            <a:off x="3454400" y="95250"/>
            <a:ext cx="86106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PRE-HEALTH SERVICES</a:t>
            </a:r>
            <a:endParaRPr sz="4000">
              <a:solidFill>
                <a:schemeClr val="dk1"/>
              </a:solidFill>
            </a:endParaRPr>
          </a:p>
        </p:txBody>
      </p:sp>
      <p:sp>
        <p:nvSpPr>
          <p:cNvPr id="539" name="Google Shape;539;p4"/>
          <p:cNvSpPr txBox="1"/>
          <p:nvPr>
            <p:ph idx="1" type="body"/>
          </p:nvPr>
        </p:nvSpPr>
        <p:spPr>
          <a:xfrm>
            <a:off x="508000" y="1447800"/>
            <a:ext cx="113030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None/>
            </a:pPr>
            <a:r>
              <a:rPr b="1" lang="en-US" sz="3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Mock Interviews</a:t>
            </a:r>
            <a:endParaRPr b="1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30 minute practice interview with a career counselor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None/>
            </a:pPr>
            <a:r>
              <a:rPr b="1" lang="en-US" sz="3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Personal Statement Critiques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30 minute critique with a career counselor</a:t>
            </a:r>
            <a:endParaRPr/>
          </a:p>
          <a:p>
            <a:pPr indent="-1905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Sign up for a </a:t>
            </a:r>
            <a:r>
              <a:rPr b="1" lang="en-US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VIRTUAL OR IN-PERSON</a:t>
            </a: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counseling appointment through </a:t>
            </a:r>
            <a:r>
              <a:rPr b="1" lang="en-US" u="sng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HANDSHAKE</a:t>
            </a: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and select “mock interview” or “personal statement critique”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None/>
            </a:pPr>
            <a:r>
              <a:rPr b="1" lang="en-US" sz="3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Workshops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Check </a:t>
            </a:r>
            <a:r>
              <a:rPr b="1" lang="en-US" sz="2800" u="sng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HANDSHAKE</a:t>
            </a: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for full schedule!</a:t>
            </a:r>
            <a:endParaRPr b="1" sz="2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5"/>
          <p:cNvSpPr txBox="1"/>
          <p:nvPr>
            <p:ph type="title"/>
          </p:nvPr>
        </p:nvSpPr>
        <p:spPr>
          <a:xfrm>
            <a:off x="3454400" y="95250"/>
            <a:ext cx="86106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PRE-HEALTH ONLINE RESOURCES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545" name="Google Shape;545;p5"/>
          <p:cNvSpPr txBox="1"/>
          <p:nvPr>
            <p:ph idx="1" type="body"/>
          </p:nvPr>
        </p:nvSpPr>
        <p:spPr>
          <a:xfrm>
            <a:off x="508000" y="1447800"/>
            <a:ext cx="113030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Helvetica Neue"/>
              <a:buNone/>
            </a:pPr>
            <a:r>
              <a:rPr b="1" lang="en-US" sz="3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PRE-HEALTH AT UCLA WEBSITE: </a:t>
            </a:r>
            <a:r>
              <a:rPr b="1" lang="en-US" sz="3200" u="sng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http://prehealth.ucla.edu/</a:t>
            </a:r>
            <a:r>
              <a:rPr b="1" lang="en-US" sz="3200">
                <a:solidFill>
                  <a:srgbClr val="FFFF00"/>
                </a:solidFill>
              </a:rPr>
              <a:t> </a:t>
            </a:r>
            <a:endParaRPr b="1" sz="3200">
              <a:solidFill>
                <a:srgbClr val="FFF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Helvetica Neue"/>
              <a:buNone/>
            </a:pPr>
            <a:r>
              <a:rPr b="1" lang="en-US" sz="3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PRE-HEALTH AT UCLA FACEBOOK PAGE: </a:t>
            </a:r>
            <a:r>
              <a:rPr b="1" lang="en-US" sz="3200" u="sng">
                <a:solidFill>
                  <a:srgbClr val="FFC0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https://www.facebook.com/PreHealthUCLA/</a:t>
            </a:r>
            <a:endParaRPr b="1" sz="3200">
              <a:solidFill>
                <a:srgbClr val="FFC000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t/>
            </a:r>
            <a:endParaRPr b="1" sz="1200">
              <a:solidFill>
                <a:srgbClr val="FFC000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Helvetica Neue"/>
              <a:buNone/>
            </a:pPr>
            <a:r>
              <a:rPr b="1" lang="en-US" sz="3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PRE-HEALTH NEWSLETTER</a:t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FFC000"/>
              </a:buClr>
              <a:buSzPts val="4000"/>
              <a:buFont typeface="Helvetica Neue"/>
              <a:buNone/>
            </a:pPr>
            <a:r>
              <a:rPr b="1" lang="en-US" sz="320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 to </a:t>
            </a:r>
            <a:r>
              <a:rPr b="1" lang="en-US" sz="320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HANDSHAKE</a:t>
            </a:r>
            <a:r>
              <a:rPr b="1" lang="en-US" sz="320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chose </a:t>
            </a:r>
            <a:r>
              <a:rPr b="1" lang="en-US" sz="320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HEALTHCARE </a:t>
            </a:r>
            <a:r>
              <a:rPr b="1" lang="en-US" sz="320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 industry preference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6"/>
          <p:cNvSpPr txBox="1"/>
          <p:nvPr>
            <p:ph type="title"/>
          </p:nvPr>
        </p:nvSpPr>
        <p:spPr>
          <a:xfrm>
            <a:off x="3286408" y="95250"/>
            <a:ext cx="8905592" cy="1200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MCAT/GRE/DAT STRATEGY SESSIONS</a:t>
            </a:r>
            <a:endParaRPr/>
          </a:p>
        </p:txBody>
      </p:sp>
      <p:sp>
        <p:nvSpPr>
          <p:cNvPr id="551" name="Google Shape;551;p6"/>
          <p:cNvSpPr txBox="1"/>
          <p:nvPr>
            <p:ph idx="1" type="body"/>
          </p:nvPr>
        </p:nvSpPr>
        <p:spPr>
          <a:xfrm>
            <a:off x="126749" y="1447800"/>
            <a:ext cx="5957180" cy="46180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rPr b="1" lang="en-US" sz="3600">
                <a:solidFill>
                  <a:srgbClr val="FFFF00"/>
                </a:solidFill>
              </a:rPr>
              <a:t>MCAT/GRE/DAT</a:t>
            </a:r>
            <a:r>
              <a:rPr b="1" lang="en-US" sz="3600">
                <a:solidFill>
                  <a:schemeClr val="lt1"/>
                </a:solidFill>
              </a:rPr>
              <a:t> STRATEGY SESSION</a:t>
            </a:r>
            <a:endParaRPr/>
          </a:p>
          <a:p>
            <a:pPr indent="-342900" lvl="0" marL="342900" rtl="0" algn="ctr">
              <a:spcBef>
                <a:spcPts val="72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rPr b="1" lang="en-US" sz="3600">
                <a:solidFill>
                  <a:srgbClr val="FFC000"/>
                </a:solidFill>
              </a:rPr>
              <a:t>(Princeton Review)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FFFF00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rPr b="1" lang="en-US" sz="3600">
                <a:latin typeface="Arial"/>
                <a:ea typeface="Arial"/>
                <a:cs typeface="Arial"/>
                <a:sym typeface="Arial"/>
              </a:rPr>
              <a:t>Check back in Spring Quarter for new dates</a:t>
            </a:r>
            <a:endParaRPr/>
          </a:p>
          <a:p>
            <a:pPr indent="-342900" lvl="0" marL="342900" rtl="0" algn="l">
              <a:spcBef>
                <a:spcPts val="72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t/>
            </a:r>
            <a:endParaRPr sz="3600">
              <a:solidFill>
                <a:srgbClr val="FFFF00"/>
              </a:solidFill>
            </a:endParaRPr>
          </a:p>
        </p:txBody>
      </p:sp>
      <p:sp>
        <p:nvSpPr>
          <p:cNvPr id="552" name="Google Shape;552;p6"/>
          <p:cNvSpPr txBox="1"/>
          <p:nvPr>
            <p:ph idx="2" type="body"/>
          </p:nvPr>
        </p:nvSpPr>
        <p:spPr>
          <a:xfrm>
            <a:off x="6391747" y="1338263"/>
            <a:ext cx="5419254" cy="4546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t/>
            </a:r>
            <a:endParaRPr b="1" sz="3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553" name="Google Shape;55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3371" y="2616451"/>
            <a:ext cx="4636958" cy="2227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7"/>
          <p:cNvSpPr txBox="1"/>
          <p:nvPr>
            <p:ph type="title"/>
          </p:nvPr>
        </p:nvSpPr>
        <p:spPr>
          <a:xfrm>
            <a:off x="3286408" y="95250"/>
            <a:ext cx="8778592" cy="1200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MCAT/GRE/DAT PRACTICE TESTS</a:t>
            </a:r>
            <a:endParaRPr/>
          </a:p>
        </p:txBody>
      </p:sp>
      <p:sp>
        <p:nvSpPr>
          <p:cNvPr id="559" name="Google Shape;559;p7"/>
          <p:cNvSpPr txBox="1"/>
          <p:nvPr>
            <p:ph idx="1" type="body"/>
          </p:nvPr>
        </p:nvSpPr>
        <p:spPr>
          <a:xfrm>
            <a:off x="153909" y="1447801"/>
            <a:ext cx="5441133" cy="43373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rPr b="1" lang="en-US" sz="3600">
                <a:solidFill>
                  <a:srgbClr val="FFFF00"/>
                </a:solidFill>
              </a:rPr>
              <a:t>MCAT/GRE/DAT</a:t>
            </a:r>
            <a:endParaRPr/>
          </a:p>
          <a:p>
            <a:pPr indent="-342900" lvl="0" marL="342900" rtl="0" algn="ctr">
              <a:spcBef>
                <a:spcPts val="72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rPr b="1" lang="en-US" sz="3600">
                <a:solidFill>
                  <a:schemeClr val="lt1"/>
                </a:solidFill>
              </a:rPr>
              <a:t>PRACTICE TEST</a:t>
            </a:r>
            <a:endParaRPr/>
          </a:p>
          <a:p>
            <a:pPr indent="-342900" lvl="0" marL="342900" rtl="0" algn="ctr">
              <a:spcBef>
                <a:spcPts val="72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rPr b="1" lang="en-US" sz="3600">
                <a:solidFill>
                  <a:srgbClr val="FFC000"/>
                </a:solidFill>
              </a:rPr>
              <a:t>(Princeton Review)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rPr b="1" lang="en-US" sz="3600">
                <a:solidFill>
                  <a:srgbClr val="FFC000"/>
                </a:solidFill>
              </a:rPr>
              <a:t>FREE ONLINE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FFFF00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</a:pPr>
            <a:r>
              <a:rPr b="1" lang="en-US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600">
                <a:latin typeface="Arial"/>
                <a:ea typeface="Arial"/>
                <a:cs typeface="Arial"/>
                <a:sym typeface="Arial"/>
              </a:rPr>
              <a:t>Check back in Spring Quarter for new dates</a:t>
            </a:r>
            <a:endParaRPr/>
          </a:p>
        </p:txBody>
      </p:sp>
      <p:pic>
        <p:nvPicPr>
          <p:cNvPr id="560" name="Google Shape;560;p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75363" y="2395753"/>
            <a:ext cx="5735637" cy="2441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8"/>
          <p:cNvSpPr txBox="1"/>
          <p:nvPr>
            <p:ph type="title"/>
          </p:nvPr>
        </p:nvSpPr>
        <p:spPr>
          <a:xfrm>
            <a:off x="3454400" y="95250"/>
            <a:ext cx="86106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“THE JUMPSTART SERIES”</a:t>
            </a:r>
            <a:endParaRPr/>
          </a:p>
        </p:txBody>
      </p:sp>
      <p:sp>
        <p:nvSpPr>
          <p:cNvPr id="566" name="Google Shape;566;p8"/>
          <p:cNvSpPr txBox="1"/>
          <p:nvPr>
            <p:ph idx="1" type="body"/>
          </p:nvPr>
        </p:nvSpPr>
        <p:spPr>
          <a:xfrm>
            <a:off x="144856" y="1447800"/>
            <a:ext cx="595718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b="1" lang="en-US"/>
              <a:t>1.5 hour conference/seminar, 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b="1" lang="en-US"/>
              <a:t>where students can learn about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b="1" lang="en-US"/>
              <a:t>particular careers, industries,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b="1" lang="en-US"/>
              <a:t>or other professional programs. </a:t>
            </a:r>
            <a:endParaRPr b="1"/>
          </a:p>
          <a:p>
            <a:pPr indent="-342900" lvl="0" marL="342900" rtl="0" algn="ctr">
              <a:spcBef>
                <a:spcPts val="56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 b="1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b="1" lang="en-US"/>
              <a:t>Includes the opportunity to hear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b="1" lang="en-US"/>
              <a:t>from and meet professionals in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b="1" lang="en-US"/>
              <a:t>targeted areas.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  <a:p>
            <a:pPr indent="-342900" lvl="0" marL="342900" rtl="0" algn="ctr">
              <a:spcBef>
                <a:spcPts val="56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FFFF00"/>
              </a:solidFill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lang="en-US"/>
              <a:t>					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67" name="Google Shape;567;p8"/>
          <p:cNvSpPr txBox="1"/>
          <p:nvPr>
            <p:ph idx="2" type="body"/>
          </p:nvPr>
        </p:nvSpPr>
        <p:spPr>
          <a:xfrm>
            <a:off x="6219731" y="1447800"/>
            <a:ext cx="574895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b="1" lang="en-US">
                <a:solidFill>
                  <a:schemeClr val="lt1"/>
                </a:solidFill>
              </a:rPr>
              <a:t>Recorded webinars can be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b="1" lang="en-US">
                <a:solidFill>
                  <a:schemeClr val="lt1"/>
                </a:solidFill>
              </a:rPr>
              <a:t>found on the Career Center’s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b="1" lang="en-US">
                <a:solidFill>
                  <a:srgbClr val="FFC000"/>
                </a:solidFill>
              </a:rPr>
              <a:t>YouTube Channel </a:t>
            </a:r>
            <a:r>
              <a:rPr b="1" lang="en-US">
                <a:solidFill>
                  <a:schemeClr val="lt1"/>
                </a:solidFill>
              </a:rPr>
              <a:t>on a wide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b="1" lang="en-US">
                <a:solidFill>
                  <a:schemeClr val="lt1"/>
                </a:solidFill>
              </a:rPr>
              <a:t>variety of topics including: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b="1" lang="en-US">
                <a:solidFill>
                  <a:srgbClr val="FFFF00"/>
                </a:solidFill>
              </a:rPr>
              <a:t>optometry, pharmacy, dentistry, 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b="1" lang="en-US">
                <a:solidFill>
                  <a:srgbClr val="FFFF00"/>
                </a:solidFill>
              </a:rPr>
              <a:t>physical &amp; occupational therapy,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b="1" lang="en-US">
                <a:solidFill>
                  <a:srgbClr val="FFFF00"/>
                </a:solidFill>
              </a:rPr>
              <a:t>and many more…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 b="1">
              <a:solidFill>
                <a:srgbClr val="FFFF00"/>
              </a:solidFill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b="1" lang="en-US">
                <a:solidFill>
                  <a:srgbClr val="FFC000"/>
                </a:solidFill>
              </a:rPr>
              <a:t>https://www.youtube.com/user/UCLACareerCenter/featured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9"/>
          <p:cNvSpPr txBox="1"/>
          <p:nvPr>
            <p:ph type="title"/>
          </p:nvPr>
        </p:nvSpPr>
        <p:spPr>
          <a:xfrm>
            <a:off x="3454400" y="95250"/>
            <a:ext cx="86106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“HIDDEN GEMS IN HEALTHCARE” SERIES</a:t>
            </a:r>
            <a:endParaRPr sz="4000"/>
          </a:p>
        </p:txBody>
      </p:sp>
      <p:sp>
        <p:nvSpPr>
          <p:cNvPr id="573" name="Google Shape;573;p9"/>
          <p:cNvSpPr txBox="1"/>
          <p:nvPr>
            <p:ph idx="1" type="body"/>
          </p:nvPr>
        </p:nvSpPr>
        <p:spPr>
          <a:xfrm>
            <a:off x="108643" y="1447800"/>
            <a:ext cx="5785164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b="1" lang="en-US">
                <a:solidFill>
                  <a:schemeClr val="lt1"/>
                </a:solidFill>
              </a:rPr>
              <a:t>1.5 -hour events, where students can learn about lesser-known careers in healthcare, and professional programs associated with them. 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b="1" lang="en-US">
                <a:solidFill>
                  <a:schemeClr val="lt1"/>
                </a:solidFill>
              </a:rPr>
              <a:t>Includes the opportunity to hear from and meet grad students and/or professionals in these careers.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574" name="Google Shape;574;p9"/>
          <p:cNvSpPr txBox="1"/>
          <p:nvPr>
            <p:ph idx="2" type="body"/>
          </p:nvPr>
        </p:nvSpPr>
        <p:spPr>
          <a:xfrm>
            <a:off x="6038660" y="1447800"/>
            <a:ext cx="5694631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b="1" lang="en-US">
                <a:solidFill>
                  <a:schemeClr val="lt1"/>
                </a:solidFill>
              </a:rPr>
              <a:t>Recorded webinars can be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b="1" lang="en-US">
                <a:solidFill>
                  <a:schemeClr val="lt1"/>
                </a:solidFill>
              </a:rPr>
              <a:t>found on the Career Center’s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b="1" lang="en-US">
                <a:solidFill>
                  <a:srgbClr val="FFC000"/>
                </a:solidFill>
              </a:rPr>
              <a:t>YouTube Channel </a:t>
            </a:r>
            <a:r>
              <a:rPr b="1" lang="en-US">
                <a:solidFill>
                  <a:schemeClr val="lt1"/>
                </a:solidFill>
              </a:rPr>
              <a:t>on a wide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b="1" lang="en-US">
                <a:solidFill>
                  <a:schemeClr val="lt1"/>
                </a:solidFill>
              </a:rPr>
              <a:t>variety of topics including:  </a:t>
            </a:r>
            <a:r>
              <a:rPr b="1" lang="en-US">
                <a:solidFill>
                  <a:srgbClr val="FFFF00"/>
                </a:solidFill>
              </a:rPr>
              <a:t>nutrition, audiology, genetic counseling, podiatric medicine, and many more…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 b="1">
              <a:solidFill>
                <a:srgbClr val="FFFF00"/>
              </a:solidFill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b="1" lang="en-US">
                <a:solidFill>
                  <a:srgbClr val="FFC000"/>
                </a:solidFill>
              </a:rPr>
              <a:t>https://www.youtube.com/user/UCLACareerCenter/featured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4400"/>
              <a:buFont typeface="Arial"/>
              <a:buNone/>
            </a:pPr>
            <a:r>
              <a:rPr b="1" lang="en-US" sz="4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575" name="Google Shape;575;p9"/>
          <p:cNvSpPr/>
          <p:nvPr/>
        </p:nvSpPr>
        <p:spPr>
          <a:xfrm>
            <a:off x="362139" y="1685926"/>
            <a:ext cx="1154917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izedByCynthiaOh012405">
  <a:themeElements>
    <a:clrScheme name="CustomizedByCynthiaOh012405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Physicians at work design 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Physicians at work design 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ircuit">
  <a:themeElements>
    <a:clrScheme name="Circuit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_Physicians at work design 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2015-04-06T17:25:58Z</dcterms:created>
  <dc:creator>Castro, Astred</dc:creator>
</cp:coreProperties>
</file>